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2000" y="6840"/>
            <a:ext cx="5237640" cy="3808800"/>
          </a:xfrm>
          <a:prstGeom prst="rect">
            <a:avLst/>
          </a:prstGeom>
          <a:ln>
            <a:noFill/>
          </a:ln>
        </p:spPr>
      </p:pic>
      <p:sp>
        <p:nvSpPr>
          <p:cNvPr id="78" name="CustomShape 1"/>
          <p:cNvSpPr/>
          <p:nvPr/>
        </p:nvSpPr>
        <p:spPr>
          <a:xfrm>
            <a:off x="611640" y="249382"/>
            <a:ext cx="7847640" cy="631767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r">
              <a:lnSpc>
                <a:spcPct val="100000"/>
              </a:lnSpc>
            </a:pPr>
            <a:r>
              <a:rPr lang="ru-RU" dirty="0" smtClean="0"/>
              <a:t>                     </a:t>
            </a:r>
            <a:r>
              <a:rPr lang="ru-RU" b="1" dirty="0" smtClean="0"/>
              <a:t>19 января  2019г.</a:t>
            </a:r>
            <a:endParaRPr b="1"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ru-RU" sz="4000" b="1" dirty="0" smtClean="0">
                <a:solidFill>
                  <a:srgbClr val="17375E"/>
                </a:solidFill>
                <a:latin typeface="Times New Roman"/>
              </a:rPr>
              <a:t>Школьный конкурс </a:t>
            </a:r>
            <a:r>
              <a:rPr lang="ru-RU" sz="4000" b="1" dirty="0">
                <a:solidFill>
                  <a:srgbClr val="17375E"/>
                </a:solidFill>
                <a:latin typeface="Times New Roman"/>
              </a:rPr>
              <a:t>молодых   </a:t>
            </a:r>
            <a:r>
              <a:rPr lang="ru-RU" sz="4000" b="1" dirty="0" smtClean="0">
                <a:solidFill>
                  <a:srgbClr val="17375E"/>
                </a:solidFill>
                <a:latin typeface="Times New Roman"/>
              </a:rPr>
              <a:t>учителей   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4000" b="1" dirty="0" smtClean="0">
                <a:solidFill>
                  <a:srgbClr val="17375E"/>
                </a:solidFill>
                <a:latin typeface="Times New Roman"/>
              </a:rPr>
              <a:t>“УЧИТЕЛЬ ГОДА - 2018”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ru-RU" sz="4000" b="1" dirty="0" smtClean="0">
                <a:solidFill>
                  <a:srgbClr val="17375E"/>
                </a:solidFill>
                <a:latin typeface="Times New Roman"/>
              </a:rPr>
              <a:t>МАОУ СОШ №48 </a:t>
            </a:r>
            <a:r>
              <a:rPr lang="ru-RU" sz="4000" b="1" dirty="0" err="1" smtClean="0">
                <a:solidFill>
                  <a:srgbClr val="17375E"/>
                </a:solidFill>
                <a:latin typeface="Times New Roman"/>
              </a:rPr>
              <a:t>г.Тюмени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8638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charRg st="109" end="1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8">
                                            <p:txEl>
                                              <p:charRg st="109" end="19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8">
                                            <p:txEl>
                                              <p:charRg st="109" end="19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Экран (4:3)</PresentationFormat>
  <Paragraphs>74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Lenova</dc:creator>
  <cp:lastModifiedBy>Lenova</cp:lastModifiedBy>
  <cp:revision>1</cp:revision>
  <dcterms:created xsi:type="dcterms:W3CDTF">2021-11-28T02:45:43Z</dcterms:created>
  <dcterms:modified xsi:type="dcterms:W3CDTF">2021-11-28T02:46:13Z</dcterms:modified>
</cp:coreProperties>
</file>