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56" r:id="rId7"/>
    <p:sldId id="261" r:id="rId8"/>
    <p:sldId id="264" r:id="rId9"/>
    <p:sldId id="265" r:id="rId10"/>
    <p:sldId id="266" r:id="rId11"/>
    <p:sldId id="267" r:id="rId12"/>
    <p:sldId id="262" r:id="rId13"/>
    <p:sldId id="270" r:id="rId14"/>
    <p:sldId id="269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515" y="-4592"/>
            <a:ext cx="15005849" cy="70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836712"/>
            <a:ext cx="916465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1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16" y="3717032"/>
            <a:ext cx="5513824" cy="41353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836712"/>
            <a:ext cx="916465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8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01616"/>
            <a:ext cx="3456384" cy="345638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392361"/>
            <a:ext cx="7488832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9584" y="116632"/>
            <a:ext cx="536408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ahnschrift SemiBold Condensed" pitchFamily="34" charset="0"/>
              </a:rPr>
              <a:t>Работа с Конституцией РФ</a:t>
            </a:r>
          </a:p>
          <a:p>
            <a:pPr algn="ctr"/>
            <a:endParaRPr lang="ru-RU" sz="44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ahnschrift SemiBold Condensed" pitchFamily="34" charset="0"/>
            </a:endParaRPr>
          </a:p>
          <a:p>
            <a:r>
              <a:rPr lang="ru-RU" sz="44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ahnschrift SemiBold Condensed" pitchFamily="34" charset="0"/>
              </a:rPr>
              <a:t>Используя изученный материал и Конституцию, заполните пропуски в рабочих листах №1</a:t>
            </a:r>
            <a:endParaRPr lang="ru-RU" sz="4400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3" y="1084037"/>
            <a:ext cx="121920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68374"/>
            <a:ext cx="7087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ahnschrift SemiBold Condensed" pitchFamily="34" charset="0"/>
              </a:rPr>
              <a:t>Высшие органы гос. власти</a:t>
            </a:r>
            <a:endParaRPr lang="ru-RU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01616"/>
            <a:ext cx="3456384" cy="345638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392361"/>
            <a:ext cx="7488832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9584" y="116632"/>
            <a:ext cx="536408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ahnschrift SemiBold Condensed" pitchFamily="34" charset="0"/>
              </a:rPr>
              <a:t>Работа с Конституцией РФ</a:t>
            </a:r>
          </a:p>
          <a:p>
            <a:pPr algn="ctr"/>
            <a:endParaRPr lang="ru-RU" sz="44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ahnschrift SemiBold Condensed" pitchFamily="34" charset="0"/>
            </a:endParaRPr>
          </a:p>
          <a:p>
            <a:r>
              <a:rPr lang="ru-RU" sz="44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ahnschrift SemiBold Condensed" pitchFamily="34" charset="0"/>
              </a:rPr>
              <a:t>Используя изученный материал и Конституцию, заполните пропуски в рабочих листах №2</a:t>
            </a:r>
            <a:endParaRPr lang="ru-RU" sz="4400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42875"/>
            <a:ext cx="11430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5767" y="476672"/>
            <a:ext cx="2212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ОГЭ</a:t>
            </a:r>
            <a:endParaRPr lang="ru-RU" sz="9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836712"/>
            <a:ext cx="83529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Верны ли следующие суждения о политике?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А.  Политика связана с участием в делах государства.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Б.  Политика  — это деятельность, связанная с отношениями между большими общественными группами по поводу власти.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верно только 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верно только 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3)  верны оба суждения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4)  оба суждения неверны</a:t>
            </a:r>
          </a:p>
        </p:txBody>
      </p:sp>
    </p:spTree>
    <p:extLst>
      <p:ext uri="{BB962C8B-B14F-4D97-AF65-F5344CB8AC3E}">
        <p14:creationId xmlns:p14="http://schemas.microsoft.com/office/powerpoint/2010/main" val="18254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908720"/>
            <a:ext cx="828092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Верны ли следующие суждения об участии граждан в политической жизни?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А.  Граждане участвуют в политической жизни посредством выборов и референдумов.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Б.  Граждане участвуют в политической жизни, направляя свои обращения в органы государственной власти.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верно только 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верно только 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3)  верны оба суждения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4)  оба суждения неверны</a:t>
            </a:r>
          </a:p>
        </p:txBody>
      </p:sp>
    </p:spTree>
    <p:extLst>
      <p:ext uri="{BB962C8B-B14F-4D97-AF65-F5344CB8AC3E}">
        <p14:creationId xmlns:p14="http://schemas.microsoft.com/office/powerpoint/2010/main" val="30125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3974"/>
            <a:ext cx="8712968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Установите соответствие между признаками и видами политических режимов: к каждому элементу, данному в первом столбце, подберите соответствующий элемент из второго столбца.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ПРИЗНАКИ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А)  свободные выборы в органы государственной власти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Б)  правовое государство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В)  обязательная государственная идеология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Г)  всеобъемлющий постоянный контроль жизни человека и общества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Д)  многопартийная система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ВИДЫ ПОЛИТИЧЕСКИХ РЕЖИМОВ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демократический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тоталитарный</a:t>
            </a:r>
          </a:p>
        </p:txBody>
      </p:sp>
    </p:spTree>
    <p:extLst>
      <p:ext uri="{BB962C8B-B14F-4D97-AF65-F5344CB8AC3E}">
        <p14:creationId xmlns:p14="http://schemas.microsoft.com/office/powerpoint/2010/main" val="4190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ahnschrift SemiBold Condensed" pitchFamily="34" charset="0"/>
              </a:rPr>
              <a:t>Большая </a:t>
            </a:r>
            <a:r>
              <a:rPr lang="ru-RU" sz="3200" dirty="0" smtClean="0">
                <a:latin typeface="Bahnschrift SemiBold Condensed" pitchFamily="34" charset="0"/>
              </a:rPr>
              <a:t>политика </a:t>
            </a:r>
            <a:r>
              <a:rPr lang="ru-RU" sz="3200" dirty="0">
                <a:latin typeface="Bahnschrift SemiBold Condensed" pitchFamily="34" charset="0"/>
              </a:rPr>
              <a:t>– это всего лишь здравый смысл, примененный к большим делам. </a:t>
            </a:r>
            <a:r>
              <a:rPr lang="ru-RU" sz="3200" dirty="0" smtClean="0">
                <a:latin typeface="Bahnschrift SemiBold Condensed" pitchFamily="34" charset="0"/>
              </a:rPr>
              <a:t>Наполеон</a:t>
            </a:r>
            <a:endParaRPr lang="ru-RU" sz="3200" dirty="0">
              <a:latin typeface="Bahnschrift SemiBold Condense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492896"/>
            <a:ext cx="550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ahnschrift SemiBold Condensed" pitchFamily="34" charset="0"/>
              </a:rPr>
              <a:t>В политике и в картах друзей не бывает. </a:t>
            </a:r>
            <a:endParaRPr lang="ru-RU" sz="3200" dirty="0" smtClean="0">
              <a:latin typeface="Bahnschrift SemiBold Condensed" pitchFamily="34" charset="0"/>
            </a:endParaRPr>
          </a:p>
          <a:p>
            <a:pPr algn="r"/>
            <a:r>
              <a:rPr lang="ru-RU" sz="3200" dirty="0" err="1" smtClean="0">
                <a:latin typeface="Bahnschrift SemiBold Condensed" pitchFamily="34" charset="0"/>
              </a:rPr>
              <a:t>Финлей</a:t>
            </a:r>
            <a:r>
              <a:rPr lang="ru-RU" sz="3200" dirty="0" smtClean="0">
                <a:latin typeface="Bahnschrift SemiBold Condensed" pitchFamily="34" charset="0"/>
              </a:rPr>
              <a:t> </a:t>
            </a:r>
            <a:r>
              <a:rPr lang="ru-RU" sz="3200" dirty="0" err="1" smtClean="0">
                <a:latin typeface="Bahnschrift SemiBold Condensed" pitchFamily="34" charset="0"/>
              </a:rPr>
              <a:t>Данн</a:t>
            </a:r>
            <a:endParaRPr lang="ru-RU" sz="3200" dirty="0">
              <a:latin typeface="Bahnschrift SemiBold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25144"/>
            <a:ext cx="61206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52626"/>
                </a:solidFill>
                <a:latin typeface="Bahnschrift SemiBold Condensed" pitchFamily="34" charset="0"/>
              </a:rPr>
              <a:t>Политик – это человек, который пожертвует вашей жизнью за свою родину. </a:t>
            </a:r>
            <a:endParaRPr lang="ru-RU" sz="3200" dirty="0" smtClean="0">
              <a:solidFill>
                <a:srgbClr val="252626"/>
              </a:solidFill>
              <a:latin typeface="Bahnschrift SemiBold Condensed" pitchFamily="34" charset="0"/>
            </a:endParaRPr>
          </a:p>
          <a:p>
            <a:r>
              <a:rPr lang="ru-RU" sz="3200" dirty="0" err="1" smtClean="0">
                <a:solidFill>
                  <a:srgbClr val="252626"/>
                </a:solidFill>
                <a:latin typeface="Bahnschrift SemiBold Condensed" pitchFamily="34" charset="0"/>
              </a:rPr>
              <a:t>Тексас</a:t>
            </a:r>
            <a:r>
              <a:rPr lang="ru-RU" sz="3200" dirty="0" smtClean="0">
                <a:solidFill>
                  <a:srgbClr val="252626"/>
                </a:solidFill>
                <a:latin typeface="Bahnschrift SemiBold Condensed" pitchFamily="34" charset="0"/>
              </a:rPr>
              <a:t> </a:t>
            </a:r>
            <a:r>
              <a:rPr lang="ru-RU" sz="3200" dirty="0" err="1">
                <a:solidFill>
                  <a:srgbClr val="252626"/>
                </a:solidFill>
                <a:latin typeface="Bahnschrift SemiBold Condensed" pitchFamily="34" charset="0"/>
              </a:rPr>
              <a:t>Гинен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266">
            <a:off x="653205" y="1889032"/>
            <a:ext cx="2339040" cy="264597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547664" y="476672"/>
            <a:ext cx="129614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2708920"/>
            <a:ext cx="129614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5280" y="4869160"/>
            <a:ext cx="1296144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ahnschrift SemiBold Condensed" pitchFamily="34" charset="0"/>
              </a:rPr>
              <a:t>Большая </a:t>
            </a:r>
            <a:r>
              <a:rPr lang="ru-RU" sz="3200" dirty="0" smtClean="0">
                <a:latin typeface="Bahnschrift SemiBold Condensed" pitchFamily="34" charset="0"/>
              </a:rPr>
              <a:t>политика </a:t>
            </a:r>
            <a:r>
              <a:rPr lang="ru-RU" sz="3200" dirty="0">
                <a:latin typeface="Bahnschrift SemiBold Condensed" pitchFamily="34" charset="0"/>
              </a:rPr>
              <a:t>– это всего лишь здравый смысл, примененный к большим делам. </a:t>
            </a:r>
            <a:r>
              <a:rPr lang="ru-RU" sz="3200" dirty="0" smtClean="0">
                <a:latin typeface="Bahnschrift SemiBold Condensed" pitchFamily="34" charset="0"/>
              </a:rPr>
              <a:t>Наполеон</a:t>
            </a:r>
            <a:endParaRPr lang="ru-RU" sz="3200" dirty="0">
              <a:latin typeface="Bahnschrift SemiBold Condense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492896"/>
            <a:ext cx="550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ahnschrift SemiBold Condensed" pitchFamily="34" charset="0"/>
              </a:rPr>
              <a:t>В политике и в картах друзей не бывает. </a:t>
            </a:r>
            <a:endParaRPr lang="ru-RU" sz="3200" dirty="0" smtClean="0">
              <a:latin typeface="Bahnschrift SemiBold Condensed" pitchFamily="34" charset="0"/>
            </a:endParaRPr>
          </a:p>
          <a:p>
            <a:pPr algn="r"/>
            <a:r>
              <a:rPr lang="ru-RU" sz="3200" dirty="0" err="1" smtClean="0">
                <a:latin typeface="Bahnschrift SemiBold Condensed" pitchFamily="34" charset="0"/>
              </a:rPr>
              <a:t>Финлей</a:t>
            </a:r>
            <a:r>
              <a:rPr lang="ru-RU" sz="3200" dirty="0" smtClean="0">
                <a:latin typeface="Bahnschrift SemiBold Condensed" pitchFamily="34" charset="0"/>
              </a:rPr>
              <a:t> </a:t>
            </a:r>
            <a:r>
              <a:rPr lang="ru-RU" sz="3200" dirty="0" err="1" smtClean="0">
                <a:latin typeface="Bahnschrift SemiBold Condensed" pitchFamily="34" charset="0"/>
              </a:rPr>
              <a:t>Данн</a:t>
            </a:r>
            <a:endParaRPr lang="ru-RU" sz="3200" dirty="0">
              <a:latin typeface="Bahnschrift SemiBold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25144"/>
            <a:ext cx="61206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52626"/>
                </a:solidFill>
                <a:latin typeface="Bahnschrift SemiBold Condensed" pitchFamily="34" charset="0"/>
              </a:rPr>
              <a:t>Политик – это человек, который пожертвует вашей жизнью за свою родину. </a:t>
            </a:r>
            <a:endParaRPr lang="ru-RU" sz="3200" dirty="0" smtClean="0">
              <a:solidFill>
                <a:srgbClr val="252626"/>
              </a:solidFill>
              <a:latin typeface="Bahnschrift SemiBold Condensed" pitchFamily="34" charset="0"/>
            </a:endParaRPr>
          </a:p>
          <a:p>
            <a:r>
              <a:rPr lang="ru-RU" sz="3200" dirty="0" err="1" smtClean="0">
                <a:solidFill>
                  <a:srgbClr val="252626"/>
                </a:solidFill>
                <a:latin typeface="Bahnschrift SemiBold Condensed" pitchFamily="34" charset="0"/>
              </a:rPr>
              <a:t>Тексас</a:t>
            </a:r>
            <a:r>
              <a:rPr lang="ru-RU" sz="3200" dirty="0" smtClean="0">
                <a:solidFill>
                  <a:srgbClr val="252626"/>
                </a:solidFill>
                <a:latin typeface="Bahnschrift SemiBold Condensed" pitchFamily="34" charset="0"/>
              </a:rPr>
              <a:t> </a:t>
            </a:r>
            <a:r>
              <a:rPr lang="ru-RU" sz="3200" dirty="0" err="1">
                <a:solidFill>
                  <a:srgbClr val="252626"/>
                </a:solidFill>
                <a:latin typeface="Bahnschrift SemiBold Condensed" pitchFamily="34" charset="0"/>
              </a:rPr>
              <a:t>Гинен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266">
            <a:off x="653205" y="1889032"/>
            <a:ext cx="2339040" cy="264597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707904" y="2708920"/>
            <a:ext cx="129614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5280" y="4869160"/>
            <a:ext cx="1296144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ahnschrift SemiBold Condensed" pitchFamily="34" charset="0"/>
              </a:rPr>
              <a:t>Большая </a:t>
            </a:r>
            <a:r>
              <a:rPr lang="ru-RU" sz="3200" dirty="0" smtClean="0">
                <a:latin typeface="Bahnschrift SemiBold Condensed" pitchFamily="34" charset="0"/>
              </a:rPr>
              <a:t>политика </a:t>
            </a:r>
            <a:r>
              <a:rPr lang="ru-RU" sz="3200" dirty="0">
                <a:latin typeface="Bahnschrift SemiBold Condensed" pitchFamily="34" charset="0"/>
              </a:rPr>
              <a:t>– это всего лишь здравый смысл, примененный к большим делам. </a:t>
            </a:r>
            <a:r>
              <a:rPr lang="ru-RU" sz="3200" dirty="0" smtClean="0">
                <a:latin typeface="Bahnschrift SemiBold Condensed" pitchFamily="34" charset="0"/>
              </a:rPr>
              <a:t>Наполеон</a:t>
            </a:r>
            <a:endParaRPr lang="ru-RU" sz="3200" dirty="0">
              <a:latin typeface="Bahnschrift SemiBold Condense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492896"/>
            <a:ext cx="550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ahnschrift SemiBold Condensed" pitchFamily="34" charset="0"/>
              </a:rPr>
              <a:t>В политике и в картах друзей не бывает. </a:t>
            </a:r>
            <a:endParaRPr lang="ru-RU" sz="3200" dirty="0" smtClean="0">
              <a:latin typeface="Bahnschrift SemiBold Condensed" pitchFamily="34" charset="0"/>
            </a:endParaRPr>
          </a:p>
          <a:p>
            <a:pPr algn="r"/>
            <a:r>
              <a:rPr lang="ru-RU" sz="3200" dirty="0" err="1" smtClean="0">
                <a:latin typeface="Bahnschrift SemiBold Condensed" pitchFamily="34" charset="0"/>
              </a:rPr>
              <a:t>Финлей</a:t>
            </a:r>
            <a:r>
              <a:rPr lang="ru-RU" sz="3200" dirty="0" smtClean="0">
                <a:latin typeface="Bahnschrift SemiBold Condensed" pitchFamily="34" charset="0"/>
              </a:rPr>
              <a:t> </a:t>
            </a:r>
            <a:r>
              <a:rPr lang="ru-RU" sz="3200" dirty="0" err="1" smtClean="0">
                <a:latin typeface="Bahnschrift SemiBold Condensed" pitchFamily="34" charset="0"/>
              </a:rPr>
              <a:t>Данн</a:t>
            </a:r>
            <a:endParaRPr lang="ru-RU" sz="3200" dirty="0">
              <a:latin typeface="Bahnschrift SemiBold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25144"/>
            <a:ext cx="61206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52626"/>
                </a:solidFill>
                <a:latin typeface="Bahnschrift SemiBold Condensed" pitchFamily="34" charset="0"/>
              </a:rPr>
              <a:t>Политик – это человек, который пожертвует вашей жизнью за свою родину. </a:t>
            </a:r>
            <a:endParaRPr lang="ru-RU" sz="3200" dirty="0" smtClean="0">
              <a:solidFill>
                <a:srgbClr val="252626"/>
              </a:solidFill>
              <a:latin typeface="Bahnschrift SemiBold Condensed" pitchFamily="34" charset="0"/>
            </a:endParaRPr>
          </a:p>
          <a:p>
            <a:r>
              <a:rPr lang="ru-RU" sz="3200" dirty="0" err="1" smtClean="0">
                <a:solidFill>
                  <a:srgbClr val="252626"/>
                </a:solidFill>
                <a:latin typeface="Bahnschrift SemiBold Condensed" pitchFamily="34" charset="0"/>
              </a:rPr>
              <a:t>Тексас</a:t>
            </a:r>
            <a:r>
              <a:rPr lang="ru-RU" sz="3200" dirty="0" smtClean="0">
                <a:solidFill>
                  <a:srgbClr val="252626"/>
                </a:solidFill>
                <a:latin typeface="Bahnschrift SemiBold Condensed" pitchFamily="34" charset="0"/>
              </a:rPr>
              <a:t> </a:t>
            </a:r>
            <a:r>
              <a:rPr lang="ru-RU" sz="3200" dirty="0" err="1">
                <a:solidFill>
                  <a:srgbClr val="252626"/>
                </a:solidFill>
                <a:latin typeface="Bahnschrift SemiBold Condensed" pitchFamily="34" charset="0"/>
              </a:rPr>
              <a:t>Гинен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266">
            <a:off x="653205" y="1889032"/>
            <a:ext cx="2339040" cy="264597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25280" y="4869160"/>
            <a:ext cx="1296144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ahnschrift SemiBold Condensed" pitchFamily="34" charset="0"/>
              </a:rPr>
              <a:t>Большая </a:t>
            </a:r>
            <a:r>
              <a:rPr lang="ru-RU" sz="3200" dirty="0" smtClean="0">
                <a:latin typeface="Bahnschrift SemiBold Condensed" pitchFamily="34" charset="0"/>
              </a:rPr>
              <a:t>политика </a:t>
            </a:r>
            <a:r>
              <a:rPr lang="ru-RU" sz="3200" dirty="0">
                <a:latin typeface="Bahnschrift SemiBold Condensed" pitchFamily="34" charset="0"/>
              </a:rPr>
              <a:t>– это всего лишь здравый смысл, примененный к большим делам. </a:t>
            </a:r>
            <a:r>
              <a:rPr lang="ru-RU" sz="3200" dirty="0" smtClean="0">
                <a:latin typeface="Bahnschrift SemiBold Condensed" pitchFamily="34" charset="0"/>
              </a:rPr>
              <a:t>Наполеон</a:t>
            </a:r>
            <a:endParaRPr lang="ru-RU" sz="3200" dirty="0">
              <a:latin typeface="Bahnschrift SemiBold Condense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492896"/>
            <a:ext cx="550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ahnschrift SemiBold Condensed" pitchFamily="34" charset="0"/>
              </a:rPr>
              <a:t>В политике и в картах друзей не бывает. </a:t>
            </a:r>
            <a:endParaRPr lang="ru-RU" sz="3200" dirty="0" smtClean="0">
              <a:latin typeface="Bahnschrift SemiBold Condensed" pitchFamily="34" charset="0"/>
            </a:endParaRPr>
          </a:p>
          <a:p>
            <a:pPr algn="r"/>
            <a:r>
              <a:rPr lang="ru-RU" sz="3200" dirty="0" err="1" smtClean="0">
                <a:latin typeface="Bahnschrift SemiBold Condensed" pitchFamily="34" charset="0"/>
              </a:rPr>
              <a:t>Финлей</a:t>
            </a:r>
            <a:r>
              <a:rPr lang="ru-RU" sz="3200" dirty="0" smtClean="0">
                <a:latin typeface="Bahnschrift SemiBold Condensed" pitchFamily="34" charset="0"/>
              </a:rPr>
              <a:t> </a:t>
            </a:r>
            <a:r>
              <a:rPr lang="ru-RU" sz="3200" dirty="0" err="1" smtClean="0">
                <a:latin typeface="Bahnschrift SemiBold Condensed" pitchFamily="34" charset="0"/>
              </a:rPr>
              <a:t>Данн</a:t>
            </a:r>
            <a:endParaRPr lang="ru-RU" sz="3200" dirty="0">
              <a:latin typeface="Bahnschrift SemiBold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25144"/>
            <a:ext cx="61206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52626"/>
                </a:solidFill>
                <a:latin typeface="Bahnschrift SemiBold Condensed" pitchFamily="34" charset="0"/>
              </a:rPr>
              <a:t>Политик – это человек, который пожертвует вашей жизнью за свою родину. </a:t>
            </a:r>
            <a:endParaRPr lang="ru-RU" sz="3200" dirty="0" smtClean="0">
              <a:solidFill>
                <a:srgbClr val="252626"/>
              </a:solidFill>
              <a:latin typeface="Bahnschrift SemiBold Condensed" pitchFamily="34" charset="0"/>
            </a:endParaRPr>
          </a:p>
          <a:p>
            <a:r>
              <a:rPr lang="ru-RU" sz="3200" dirty="0" err="1" smtClean="0">
                <a:solidFill>
                  <a:srgbClr val="252626"/>
                </a:solidFill>
                <a:latin typeface="Bahnschrift SemiBold Condensed" pitchFamily="34" charset="0"/>
              </a:rPr>
              <a:t>Тексас</a:t>
            </a:r>
            <a:r>
              <a:rPr lang="ru-RU" sz="3200" dirty="0" smtClean="0">
                <a:solidFill>
                  <a:srgbClr val="252626"/>
                </a:solidFill>
                <a:latin typeface="Bahnschrift SemiBold Condensed" pitchFamily="34" charset="0"/>
              </a:rPr>
              <a:t> </a:t>
            </a:r>
            <a:r>
              <a:rPr lang="ru-RU" sz="3200" dirty="0" err="1">
                <a:solidFill>
                  <a:srgbClr val="252626"/>
                </a:solidFill>
                <a:latin typeface="Bahnschrift SemiBold Condensed" pitchFamily="34" charset="0"/>
              </a:rPr>
              <a:t>Гинен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266">
            <a:off x="653205" y="1889032"/>
            <a:ext cx="2339040" cy="26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" y="1412776"/>
            <a:ext cx="9144000" cy="602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1875" y="116632"/>
            <a:ext cx="6348212" cy="17235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ahnschrift SemiBold Condensed" pitchFamily="34" charset="0"/>
              </a:rPr>
              <a:t>ФОРМЫ ГОСУДАРСТВА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ahnschrift SemiBold Condensed" pitchFamily="34" charset="0"/>
              </a:rPr>
              <a:t>ГОСУДАРСТВЕННОЕ УСТРОЙСТВО РФ</a:t>
            </a:r>
            <a:endParaRPr lang="ru-RU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836712"/>
            <a:ext cx="916465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2421050"/>
            <a:ext cx="1872208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81718" y="2647184"/>
            <a:ext cx="1872208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3645024"/>
            <a:ext cx="2304256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2431714"/>
            <a:ext cx="2592288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3412050"/>
            <a:ext cx="2520280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836712"/>
            <a:ext cx="916465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81718" y="2647184"/>
            <a:ext cx="1872208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3645024"/>
            <a:ext cx="2304256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2431714"/>
            <a:ext cx="2592288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3412050"/>
            <a:ext cx="2520280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836712"/>
            <a:ext cx="916465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16216" y="2431714"/>
            <a:ext cx="2592288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3412050"/>
            <a:ext cx="2520280" cy="4339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252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Серёга</cp:lastModifiedBy>
  <cp:revision>7</cp:revision>
  <dcterms:created xsi:type="dcterms:W3CDTF">2026-01-26T14:22:07Z</dcterms:created>
  <dcterms:modified xsi:type="dcterms:W3CDTF">2026-01-26T17:18:15Z</dcterms:modified>
</cp:coreProperties>
</file>