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66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3048000"/>
            <a:ext cx="4032738" cy="4111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82910" y="2133600"/>
            <a:ext cx="50473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Генератор Промптов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957" y="3072254"/>
            <a:ext cx="3005588" cy="2999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400" y="381000"/>
            <a:ext cx="2246551" cy="22465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</Words>
  <Application>Microsoft Office PowerPoint</Application>
  <PresentationFormat>Произвольный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Александр</cp:lastModifiedBy>
  <cp:revision>4</cp:revision>
  <dcterms:created xsi:type="dcterms:W3CDTF">2006-08-16T00:00:00Z</dcterms:created>
  <dcterms:modified xsi:type="dcterms:W3CDTF">2026-03-18T06:10:22Z</dcterms:modified>
</cp:coreProperties>
</file>