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FC224-FE5F-AF03-34AC-DA66FCBCD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57A14E-45B4-AFD7-96AA-72978DF85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83A32C-2D1F-A486-18A7-1B9B1F69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5682-18C0-4898-A61E-863A2A791B4F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B43436-EDF9-F30A-A446-734BB11A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2F9894-A6DC-62A2-1EBB-95922DE9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7A62-9545-4F95-AFF8-82036EE5B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56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88B95-D576-1B2D-4374-DD696E86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928B23-AA97-CDE4-06C5-58FA2F934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71DBC8-27CF-3CCB-530B-397A1F570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5682-18C0-4898-A61E-863A2A791B4F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67E079-608C-5B47-1BFC-80E8885E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29A4B3-B556-670A-9B16-30E98671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7A62-9545-4F95-AFF8-82036EE5B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3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327D8F-C0B9-7295-170A-88A1A9701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7CA31F-2C3F-4D9E-5E94-D88DDA2B6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16D798-CCE5-94C6-55CE-36C0D387B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5682-18C0-4898-A61E-863A2A791B4F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EE0867-925F-922D-0846-632B3077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92BC81-A31B-DD33-BD45-4898AFA0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7A62-9545-4F95-AFF8-82036EE5B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85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1191500" y="1600200"/>
            <a:ext cx="4182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▷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5625941" y="1600200"/>
            <a:ext cx="4182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▷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522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90B8-DC1B-31CA-BF34-749AD608B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BE742-747B-CC4C-EA10-76146A47C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22E874-85C0-FCB7-3776-88FA734C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5682-18C0-4898-A61E-863A2A791B4F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9D20CD-885A-A78F-2262-513DF2FC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14ED28-6C23-FBE9-4C61-50F95D60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7A62-9545-4F95-AFF8-82036EE5B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3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36A84-68E2-73EE-A240-7FF8F683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FFFA40-AEDF-1464-7512-B29B8EA72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F4E00A-52C8-7401-CF4B-93B12AFB4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5682-18C0-4898-A61E-863A2A791B4F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112BE1-2613-093C-C81C-F5499D9D5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F56DC3-308E-F4F9-F39A-E345ABC86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7A62-9545-4F95-AFF8-82036EE5B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5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24B7D-2AB8-FD6F-13FF-ED924FBE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894F0C-FF4C-7C1A-B13C-AB2971A1E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64A4B1-A753-D304-A170-296FEE588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807DBA-EA8C-9B3B-3EB0-DF2126B4C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5682-18C0-4898-A61E-863A2A791B4F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1B65C6-7FE4-B42C-62B7-6FD0ACA0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DA83E9-8C81-7617-BEC0-942CAC50B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7A62-9545-4F95-AFF8-82036EE5B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38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19594-A529-202B-0632-E1EF84709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3AAEBB-D4B5-AF4D-88A6-9FDAFE727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8D0005-5062-F490-E5AD-2BC29F08B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A4797D-2D88-19F7-7B70-D59395ABE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C038EF-BC93-A8D9-C86A-54329A78D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499CC2-824F-4607-654F-E9665FFB7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5682-18C0-4898-A61E-863A2A791B4F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19634E-6659-48C2-BDEA-3D4F12628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EDAAD3-AE44-89AB-C006-74013F15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7A62-9545-4F95-AFF8-82036EE5B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38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E54D5-4577-E468-6702-61459E7F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715AF4-177B-5D54-4866-7106EA62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5682-18C0-4898-A61E-863A2A791B4F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D7732A-0F6B-53B9-86D6-BA83A497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526E19-4982-5F4F-BE41-555D33515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7A62-9545-4F95-AFF8-82036EE5B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0BDDA9-E8EF-BE51-3407-D55313A9E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5682-18C0-4898-A61E-863A2A791B4F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66D231-6955-A443-181D-30D292CB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7F5376-E991-9B40-9A36-D6DA949BB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7A62-9545-4F95-AFF8-82036EE5B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0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0AD04-028A-2063-0C9F-0F93DA831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A2647-6E10-A6EC-690C-4962BCBD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5437E9-BF74-0824-3CA4-E2C19495E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76FCDC-31F9-B580-3DE1-AFBCD18C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5682-18C0-4898-A61E-863A2A791B4F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23C595-8230-FD33-4FD8-52EF45612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C0FED3-576F-EC80-57A7-06BE3158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7A62-9545-4F95-AFF8-82036EE5B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6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5C7A9-242D-140E-AEE5-62A10460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D1B280-DF18-E595-9046-2534F9F96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F6EF20-C793-38CA-5B76-5B22167D9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311290-9B33-49DF-EB34-0FD231F46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5682-18C0-4898-A61E-863A2A791B4F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C0F6DD-79DD-BA31-5C9D-60DF77A5D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9E639B-3131-EC7F-8CCB-827E6872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7A62-9545-4F95-AFF8-82036EE5B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1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52495-2C9E-276C-1F06-11B20346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955BA-5515-6A41-6FB3-6843485BD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258117-B9BE-C2DF-C0C4-8196DDC0D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C5682-18C0-4898-A61E-863A2A791B4F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2AEEE6-77C5-6C9B-71E3-E14B76EFB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C15166-8E33-D5CE-77FA-7C7B0B56C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97A62-9545-4F95-AFF8-82036EE5B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0.jpeg"/><Relationship Id="rId7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5.jpeg"/><Relationship Id="rId7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microsoft.com/office/2007/relationships/hdphoto" Target="../media/hdphoto1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microsoft.com/office/2007/relationships/hdphoto" Target="../media/hdphoto1.wdp"/><Relationship Id="rId7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5.jpeg"/><Relationship Id="rId7" Type="http://schemas.openxmlformats.org/officeDocument/2006/relationships/image" Target="../media/image1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6.jpeg"/><Relationship Id="rId7" Type="http://schemas.openxmlformats.org/officeDocument/2006/relationships/image" Target="../media/image1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jpeg"/><Relationship Id="rId7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2411" y="3317924"/>
            <a:ext cx="8616800" cy="168143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Взаимодействие МАОУ СОШ №48 города Тюмени с другими организациями социальной сферы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2022-2023 учебный год</a:t>
            </a:r>
            <a:br>
              <a:rPr lang="ru-RU" sz="3600" b="1" dirty="0">
                <a:solidFill>
                  <a:srgbClr val="002060"/>
                </a:solidFill>
              </a:rPr>
            </a:b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0" b="98870" l="0" r="100000">
                        <a14:foregroundMark x1="63587" y1="53107" x2="51087" y2="56497"/>
                        <a14:foregroundMark x1="64674" y1="49153" x2="71739" y2="50282"/>
                        <a14:foregroundMark x1="50543" y1="57627" x2="45652" y2="58192"/>
                        <a14:foregroundMark x1="23913" y1="75706" x2="69565" y2="61582"/>
                        <a14:foregroundMark x1="45109" y1="80791" x2="67935" y2="75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646" y="68733"/>
            <a:ext cx="998119" cy="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13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600" y="477851"/>
            <a:ext cx="8616800" cy="1670438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ГАУК ТО «Тюменское музейно-просветительское объединение»</a:t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sz="4000" dirty="0"/>
          </a:p>
        </p:txBody>
      </p:sp>
      <p:pic>
        <p:nvPicPr>
          <p:cNvPr id="10242" name="Picture 2" descr="C:\Users\user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591842"/>
            <a:ext cx="40481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-roD_fy-Kb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231" y="1815775"/>
            <a:ext cx="3482536" cy="1568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C:\Users\user\Desktop\4-c9fddt5J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863850"/>
            <a:ext cx="3699896" cy="2082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5" name="Picture 5" descr="C:\Users\user\Desktop\FWTyb7VsHz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360" y="4067939"/>
            <a:ext cx="2992967" cy="2244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6" name="Picture 6" descr="C:\Users\user\Desktop\iXLbIlLuOl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00" y="3960172"/>
            <a:ext cx="3136658" cy="2352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30" b="98870" l="0" r="100000">
                        <a14:foregroundMark x1="63587" y1="53107" x2="51087" y2="56497"/>
                        <a14:foregroundMark x1="64674" y1="49153" x2="71739" y2="50282"/>
                        <a14:foregroundMark x1="50543" y1="57627" x2="45652" y2="58192"/>
                        <a14:foregroundMark x1="23913" y1="75706" x2="69565" y2="61582"/>
                        <a14:foregroundMark x1="45109" y1="80791" x2="67935" y2="75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208" y="548733"/>
            <a:ext cx="998119" cy="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342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МАУ СШ №1 города Тюмени</a:t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sz="4000" dirty="0"/>
          </a:p>
        </p:txBody>
      </p:sp>
      <p:pic>
        <p:nvPicPr>
          <p:cNvPr id="11266" name="Picture 2" descr="C:\Users\user\Desktop\579c14288e368d1aace3deb40f84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3" y="1506155"/>
            <a:ext cx="2528065" cy="2528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C:\Users\user\Desktop\758bab91d8e40b9b3ae60bcd30f444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37" y="1117196"/>
            <a:ext cx="2241627" cy="2241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9" name="Picture 5" descr="C:\Users\user\Desktop\1fe63996d4d39b6d34d47d4c36d2555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010" y="1117196"/>
            <a:ext cx="2980579" cy="2980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0" name="Picture 6" descr="C:\Users\user\Desktop\76e7ddc31526f359015e8d1c7bbebc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293813"/>
            <a:ext cx="2198056" cy="2198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2" name="Picture 8" descr="C:\Users\user\Desktop\Nb2vrcRRMu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09" y="3658990"/>
            <a:ext cx="4194175" cy="3159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30" b="98870" l="0" r="100000">
                        <a14:foregroundMark x1="63587" y1="53107" x2="51087" y2="56497"/>
                        <a14:foregroundMark x1="64674" y1="49153" x2="71739" y2="50282"/>
                        <a14:foregroundMark x1="50543" y1="57627" x2="45652" y2="58192"/>
                        <a14:foregroundMark x1="23913" y1="75706" x2="69565" y2="61582"/>
                        <a14:foregroundMark x1="45109" y1="80791" x2="67935" y2="75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646" y="68733"/>
            <a:ext cx="998119" cy="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691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МАУ СШ №2 города Тюмени</a:t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sz="4000" dirty="0"/>
          </a:p>
        </p:txBody>
      </p:sp>
      <p:pic>
        <p:nvPicPr>
          <p:cNvPr id="12290" name="Picture 2" descr="C:\Users\user\Desktop\veGLOwDpQO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6" y="1202545"/>
            <a:ext cx="3493743" cy="2620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C:\Users\user\Desktop\tUfKUByVH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632" y="1260531"/>
            <a:ext cx="3156992" cy="4209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4" descr="C:\Users\user\Desktop\Wivdvxwqym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07" y="1260531"/>
            <a:ext cx="3417839" cy="2562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3" name="Picture 5" descr="C:\Users\user\Desktop\HjOCuizYKJ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03" y="4039503"/>
            <a:ext cx="4536673" cy="255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30" b="98870" l="0" r="100000">
                        <a14:foregroundMark x1="63587" y1="53107" x2="51087" y2="56497"/>
                        <a14:foregroundMark x1="64674" y1="49153" x2="71739" y2="50282"/>
                        <a14:foregroundMark x1="50543" y1="57627" x2="45652" y2="58192"/>
                        <a14:foregroundMark x1="23913" y1="75706" x2="69565" y2="61582"/>
                        <a14:foregroundMark x1="45109" y1="80791" x2="67935" y2="75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77" y="196367"/>
            <a:ext cx="998119" cy="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727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МАУ СШ №3 города Тюмени</a:t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0" b="98870" l="0" r="100000">
                        <a14:foregroundMark x1="63587" y1="53107" x2="51087" y2="56497"/>
                        <a14:foregroundMark x1="64674" y1="49153" x2="71739" y2="50282"/>
                        <a14:foregroundMark x1="50543" y1="57627" x2="45652" y2="58192"/>
                        <a14:foregroundMark x1="23913" y1="75706" x2="69565" y2="61582"/>
                        <a14:foregroundMark x1="45109" y1="80791" x2="67935" y2="75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646" y="68733"/>
            <a:ext cx="998119" cy="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C:\Users\user\Desktop\Ae8nriUrR7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41" y="1028733"/>
            <a:ext cx="2238107" cy="3354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3" descr="C:\Users\user\Desktop\изображение_viber_2024-02-01_11-41-36-2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756" y="1291725"/>
            <a:ext cx="4372714" cy="2616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C:\Users\user\Desktop\ZbXIUOhelc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0" y="4624273"/>
            <a:ext cx="2876549" cy="1919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3" name="Picture 5" descr="C:\Users\user\Desktop\i7zoAj44Oe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245" y="1211856"/>
            <a:ext cx="3316459" cy="2487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 descr="C:\Users\user\Desktop\yOtoXV8Oi3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796" y="4058303"/>
            <a:ext cx="3149267" cy="2361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5" name="Picture 7" descr="C:\Users\user\Desktop\meF13UHdQJ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46" y="4157819"/>
            <a:ext cx="2588188" cy="2588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0395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МАУ ДО ДЮСШ «Водник»</a:t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0" b="98870" l="0" r="100000">
                        <a14:foregroundMark x1="63587" y1="53107" x2="51087" y2="56497"/>
                        <a14:foregroundMark x1="64674" y1="49153" x2="71739" y2="50282"/>
                        <a14:foregroundMark x1="50543" y1="57627" x2="45652" y2="58192"/>
                        <a14:foregroundMark x1="23913" y1="75706" x2="69565" y2="61582"/>
                        <a14:foregroundMark x1="45109" y1="80791" x2="67935" y2="75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724" y="432290"/>
            <a:ext cx="998119" cy="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C:\Users\user\Desktop\2PDa-o9C9x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7" y="1233889"/>
            <a:ext cx="4327693" cy="3244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C:\Users\user\Desktop\trY_xQoDu_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307" y="1134737"/>
            <a:ext cx="3492346" cy="2619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5" name="Picture 5" descr="C:\Users\user\Desktop\FRBEtPwGsJ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24" y="4005203"/>
            <a:ext cx="5737474" cy="2651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1804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МАУ ДО ЦВР «</a:t>
            </a:r>
            <a:r>
              <a:rPr lang="ru-RU" sz="4000" b="1" dirty="0" err="1">
                <a:solidFill>
                  <a:srgbClr val="002060"/>
                </a:solidFill>
              </a:rPr>
              <a:t>Дзержинец</a:t>
            </a:r>
            <a:r>
              <a:rPr lang="ru-RU" sz="4000" b="1" dirty="0">
                <a:solidFill>
                  <a:srgbClr val="002060"/>
                </a:solidFill>
              </a:rPr>
              <a:t>»</a:t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sz="4000" dirty="0"/>
          </a:p>
        </p:txBody>
      </p:sp>
      <p:pic>
        <p:nvPicPr>
          <p:cNvPr id="6146" name="Picture 2" descr="C:\Users\user\Desktop\zmUDrYB5c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46" y="1511741"/>
            <a:ext cx="4183171" cy="3137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user\Desktop\fdOhjECh6X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864" y="1950291"/>
            <a:ext cx="5753100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30" b="98870" l="0" r="100000">
                        <a14:foregroundMark x1="63587" y1="53107" x2="51087" y2="56497"/>
                        <a14:foregroundMark x1="64674" y1="49153" x2="71739" y2="50282"/>
                        <a14:foregroundMark x1="50543" y1="57627" x2="45652" y2="58192"/>
                        <a14:foregroundMark x1="23913" y1="75706" x2="69565" y2="61582"/>
                        <a14:foregroundMark x1="45109" y1="80791" x2="67935" y2="75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376" y="311104"/>
            <a:ext cx="998119" cy="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955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ЧОУ ДО «</a:t>
            </a:r>
            <a:r>
              <a:rPr lang="ru-RU" sz="4000" b="1" dirty="0" err="1">
                <a:solidFill>
                  <a:srgbClr val="002060"/>
                </a:solidFill>
              </a:rPr>
              <a:t>Еврошкола</a:t>
            </a:r>
            <a:r>
              <a:rPr lang="ru-RU" sz="4000" b="1" dirty="0">
                <a:solidFill>
                  <a:srgbClr val="002060"/>
                </a:solidFill>
              </a:rPr>
              <a:t>».</a:t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sz="4000" dirty="0"/>
          </a:p>
        </p:txBody>
      </p:sp>
      <p:pic>
        <p:nvPicPr>
          <p:cNvPr id="7171" name="Picture 3" descr="C:\Users\user\Desktop\3oavJJBMS9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816" y="1046379"/>
            <a:ext cx="3490626" cy="2608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C:\Users\user\Desktop\8ld8fi32vov4250zt1arw1wux2heo70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433" y="1082866"/>
            <a:ext cx="3429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 descr="C:\Users\user\Desktop\Nh1zUZO0Lz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43" y="3909589"/>
            <a:ext cx="3093712" cy="2741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C:\Users\user\Desktop\gzenrr2qkcni0rpaegk7pbgpbp1l0l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72" y="4078861"/>
            <a:ext cx="3429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5" name="Picture 7" descr="C:\Users\user\Desktop\Без назван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6" y="1082866"/>
            <a:ext cx="3111473" cy="1939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30" b="98870" l="0" r="100000">
                        <a14:foregroundMark x1="63587" y1="53107" x2="51087" y2="56497"/>
                        <a14:foregroundMark x1="64674" y1="49153" x2="71739" y2="50282"/>
                        <a14:foregroundMark x1="50543" y1="57627" x2="45652" y2="58192"/>
                        <a14:foregroundMark x1="23913" y1="75706" x2="69565" y2="61582"/>
                        <a14:foregroundMark x1="45109" y1="80791" x2="67935" y2="75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646" y="68733"/>
            <a:ext cx="998119" cy="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262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600" y="477850"/>
            <a:ext cx="8616800" cy="1857725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Филиалы № 11, 12 Детской библиотеки МАУК «ЦГБС» 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0" b="98870" l="0" r="100000">
                        <a14:foregroundMark x1="63587" y1="53107" x2="51087" y2="56497"/>
                        <a14:foregroundMark x1="64674" y1="49153" x2="71739" y2="50282"/>
                        <a14:foregroundMark x1="50543" y1="57627" x2="45652" y2="58192"/>
                        <a14:foregroundMark x1="23913" y1="75706" x2="69565" y2="61582"/>
                        <a14:foregroundMark x1="45109" y1="80791" x2="67935" y2="75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77" y="548733"/>
            <a:ext cx="998119" cy="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C:\Users\user\Desktop\изображение_viber_2024-02-01_11-36-48-8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0" y="1508733"/>
            <a:ext cx="3850919" cy="2886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 descr="C:\Users\user\Desktop\изображение_viber_2024-02-01_11-36-49-9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967" y="1447904"/>
            <a:ext cx="3993393" cy="3008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C:\Users\user\Desktop\изображение_viber_2024-02-01_11-36-50-86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74" y="3415229"/>
            <a:ext cx="3502501" cy="3090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3616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МАУ ДО </a:t>
            </a:r>
            <a:r>
              <a:rPr lang="ru-RU" sz="4000" b="1" dirty="0" err="1">
                <a:solidFill>
                  <a:srgbClr val="002060"/>
                </a:solidFill>
              </a:rPr>
              <a:t>ЦРТДиЮ</a:t>
            </a:r>
            <a:r>
              <a:rPr lang="ru-RU" sz="4000" b="1" dirty="0">
                <a:solidFill>
                  <a:srgbClr val="002060"/>
                </a:solidFill>
              </a:rPr>
              <a:t> «Грант»</a:t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sz="4000" dirty="0"/>
          </a:p>
        </p:txBody>
      </p:sp>
      <p:pic>
        <p:nvPicPr>
          <p:cNvPr id="14338" name="Picture 2" descr="C:\Users\user\Desktop\изображение_viber_2024-02-01_11-26-38-9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792" y="1046430"/>
            <a:ext cx="3760654" cy="2820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 descr="C:\Users\user\Desktop\изображение_viber_2024-02-01_11-26-41-4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119" y="1112531"/>
            <a:ext cx="4715551" cy="353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 descr="C:\Users\user\Desktop\изображение_viber_2024-02-01_11-26-42-4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80" y="3982396"/>
            <a:ext cx="3430187" cy="2572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30" b="98870" l="0" r="100000">
                        <a14:foregroundMark x1="63587" y1="53107" x2="51087" y2="56497"/>
                        <a14:foregroundMark x1="64674" y1="49153" x2="71739" y2="50282"/>
                        <a14:foregroundMark x1="50543" y1="57627" x2="45652" y2="58192"/>
                        <a14:foregroundMark x1="23913" y1="75706" x2="69565" y2="61582"/>
                        <a14:foregroundMark x1="45109" y1="80791" x2="67935" y2="75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646" y="68733"/>
            <a:ext cx="998119" cy="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600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88" y="92261"/>
            <a:ext cx="8616800" cy="11432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СК «Гагаринский»</a:t>
            </a:r>
          </a:p>
        </p:txBody>
      </p:sp>
      <p:pic>
        <p:nvPicPr>
          <p:cNvPr id="13317" name="Picture 5" descr="C:\Users\user\Desktop\изображение_viber_2024-02-01_11-21-46-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53" y="1533494"/>
            <a:ext cx="4314313" cy="2157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8" name="Picture 6" descr="C:\Users\user\Desktop\изображение_viber_2024-02-01_11-22-03-7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28" y="3978248"/>
            <a:ext cx="4636627" cy="2608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9" name="Picture 7" descr="C:\Users\user\Desktop\изображение_viber_2024-02-01_11-22-39-2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98" y="1533494"/>
            <a:ext cx="3020020" cy="2157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20" name="Picture 8" descr="C:\Users\user\Desktop\изображение_viber_2024-02-01_11-23-12-0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38" y="3943464"/>
            <a:ext cx="4146873" cy="276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21" name="Picture 9" descr="C:\Users\user\Desktop\изображение_viber_2024-02-01_11-23-47-2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0" y="1533494"/>
            <a:ext cx="3897725" cy="2192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30" b="98870" l="0" r="100000">
                        <a14:foregroundMark x1="63587" y1="53107" x2="51087" y2="56497"/>
                        <a14:foregroundMark x1="64674" y1="49153" x2="71739" y2="50282"/>
                        <a14:foregroundMark x1="50543" y1="57627" x2="45652" y2="58192"/>
                        <a14:foregroundMark x1="23913" y1="75706" x2="69565" y2="61582"/>
                        <a14:foregroundMark x1="45109" y1="80791" x2="67935" y2="75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692" y="289070"/>
            <a:ext cx="998119" cy="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09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452669"/>
            <a:ext cx="8616800" cy="74290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Социальные партнеры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372" y="1028734"/>
            <a:ext cx="4942529" cy="5376597"/>
          </a:xfrm>
        </p:spPr>
        <p:txBody>
          <a:bodyPr/>
          <a:lstStyle/>
          <a:p>
            <a:pPr marL="0" indent="474121" algn="just">
              <a:lnSpc>
                <a:spcPct val="114000"/>
              </a:lnSpc>
              <a:spcBef>
                <a:spcPts val="0"/>
              </a:spcBef>
            </a:pPr>
            <a:r>
              <a:rPr lang="ru-RU" sz="2133" b="1" dirty="0">
                <a:solidFill>
                  <a:srgbClr val="002060"/>
                </a:solidFill>
              </a:rPr>
              <a:t>ФГБОУ ВО ТО «Тюменский индустриальный университет» </a:t>
            </a:r>
          </a:p>
          <a:p>
            <a:pPr marL="0" indent="474121" algn="just">
              <a:lnSpc>
                <a:spcPct val="114000"/>
              </a:lnSpc>
              <a:spcBef>
                <a:spcPts val="0"/>
              </a:spcBef>
            </a:pPr>
            <a:r>
              <a:rPr lang="ru-RU" sz="2133" b="1" dirty="0">
                <a:solidFill>
                  <a:srgbClr val="002060"/>
                </a:solidFill>
              </a:rPr>
              <a:t>ГАПОУ ТО «Тюменский колледж транспортных технологий и сервиса»</a:t>
            </a:r>
          </a:p>
          <a:p>
            <a:pPr marL="0" indent="474121" algn="just">
              <a:lnSpc>
                <a:spcPct val="114000"/>
              </a:lnSpc>
              <a:spcBef>
                <a:spcPts val="0"/>
              </a:spcBef>
            </a:pPr>
            <a:r>
              <a:rPr lang="ru-RU" sz="2133" b="1" dirty="0">
                <a:solidFill>
                  <a:srgbClr val="002060"/>
                </a:solidFill>
              </a:rPr>
              <a:t>ГАПОУ ТО «Тюменский техникум индустрии и городского хозяйства»</a:t>
            </a:r>
          </a:p>
          <a:p>
            <a:pPr marL="0" indent="474121" algn="just">
              <a:lnSpc>
                <a:spcPct val="114000"/>
              </a:lnSpc>
              <a:spcBef>
                <a:spcPts val="0"/>
              </a:spcBef>
            </a:pPr>
            <a:r>
              <a:rPr lang="ru-RU" sz="2133" b="1" dirty="0">
                <a:solidFill>
                  <a:srgbClr val="002060"/>
                </a:solidFill>
              </a:rPr>
              <a:t>ГАПОУ ТО «Тюменский техникум индустрии и питания, коммерции и сервиса» </a:t>
            </a:r>
          </a:p>
          <a:p>
            <a:pPr marL="0" indent="474121" algn="just">
              <a:lnSpc>
                <a:spcPct val="114000"/>
              </a:lnSpc>
              <a:spcBef>
                <a:spcPts val="0"/>
              </a:spcBef>
            </a:pPr>
            <a:r>
              <a:rPr lang="ru-RU" sz="2133" b="1" dirty="0">
                <a:solidFill>
                  <a:srgbClr val="002060"/>
                </a:solidFill>
              </a:rPr>
              <a:t>МАУ ДО ДМЦ «Алый парус»</a:t>
            </a:r>
          </a:p>
          <a:p>
            <a:pPr marL="0" indent="474121" algn="just">
              <a:lnSpc>
                <a:spcPct val="114000"/>
              </a:lnSpc>
              <a:spcBef>
                <a:spcPts val="0"/>
              </a:spcBef>
            </a:pPr>
            <a:r>
              <a:rPr lang="ru-RU" sz="2133" b="1" dirty="0">
                <a:solidFill>
                  <a:srgbClr val="002060"/>
                </a:solidFill>
              </a:rPr>
              <a:t>ГАУ ДО ТО «Дворец творчества и спорта «Пионер»</a:t>
            </a:r>
          </a:p>
          <a:p>
            <a:pPr marL="0" indent="474121" algn="just">
              <a:lnSpc>
                <a:spcPct val="114000"/>
              </a:lnSpc>
              <a:spcBef>
                <a:spcPts val="0"/>
              </a:spcBef>
            </a:pPr>
            <a:endParaRPr lang="ru-RU" sz="2133" b="1" dirty="0">
              <a:solidFill>
                <a:schemeClr val="accent3"/>
              </a:solidFill>
            </a:endParaRPr>
          </a:p>
          <a:p>
            <a:pPr marL="0" indent="474121" algn="just">
              <a:lnSpc>
                <a:spcPct val="114000"/>
              </a:lnSpc>
              <a:spcBef>
                <a:spcPts val="0"/>
              </a:spcBef>
            </a:pPr>
            <a:endParaRPr lang="ru-RU" sz="2133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807968" y="1028734"/>
            <a:ext cx="5875656" cy="5447653"/>
          </a:xfrm>
        </p:spPr>
        <p:txBody>
          <a:bodyPr/>
          <a:lstStyle/>
          <a:p>
            <a:pPr marL="0" indent="474121" algn="just">
              <a:lnSpc>
                <a:spcPct val="114000"/>
              </a:lnSpc>
              <a:spcBef>
                <a:spcPts val="0"/>
              </a:spcBef>
            </a:pPr>
            <a:r>
              <a:rPr lang="ru-RU" sz="2133" b="1" dirty="0">
                <a:solidFill>
                  <a:srgbClr val="002060"/>
                </a:solidFill>
              </a:rPr>
              <a:t>ГАУК ТО «Тюменская областная научная библиотека имени Д.М. Менделеева» </a:t>
            </a:r>
          </a:p>
          <a:p>
            <a:pPr marL="0" indent="474121" algn="just">
              <a:lnSpc>
                <a:spcPct val="114000"/>
              </a:lnSpc>
              <a:spcBef>
                <a:spcPts val="0"/>
              </a:spcBef>
            </a:pPr>
            <a:r>
              <a:rPr lang="ru-RU" sz="2133" b="1" dirty="0">
                <a:solidFill>
                  <a:srgbClr val="002060"/>
                </a:solidFill>
              </a:rPr>
              <a:t>ГАУК ТО «Тюменское музейно-просветительское объединение»</a:t>
            </a:r>
          </a:p>
          <a:p>
            <a:pPr marL="0" indent="474121" algn="just">
              <a:lnSpc>
                <a:spcPct val="114000"/>
              </a:lnSpc>
              <a:spcBef>
                <a:spcPts val="0"/>
              </a:spcBef>
            </a:pPr>
            <a:r>
              <a:rPr lang="ru-RU" sz="2133" b="1" dirty="0">
                <a:solidFill>
                  <a:srgbClr val="002060"/>
                </a:solidFill>
              </a:rPr>
              <a:t>МАУ СШ №1 города Тюмени</a:t>
            </a:r>
          </a:p>
          <a:p>
            <a:pPr marL="0" indent="474121" algn="just">
              <a:lnSpc>
                <a:spcPct val="114000"/>
              </a:lnSpc>
              <a:spcBef>
                <a:spcPts val="0"/>
              </a:spcBef>
            </a:pPr>
            <a:r>
              <a:rPr lang="ru-RU" sz="2133" b="1" dirty="0">
                <a:solidFill>
                  <a:srgbClr val="002060"/>
                </a:solidFill>
              </a:rPr>
              <a:t>МАУ СШ №2 города Тюмени</a:t>
            </a:r>
          </a:p>
          <a:p>
            <a:pPr marL="0" indent="474121" algn="just">
              <a:lnSpc>
                <a:spcPct val="114000"/>
              </a:lnSpc>
              <a:spcBef>
                <a:spcPts val="0"/>
              </a:spcBef>
            </a:pPr>
            <a:r>
              <a:rPr lang="ru-RU" sz="2133" b="1" dirty="0">
                <a:solidFill>
                  <a:srgbClr val="002060"/>
                </a:solidFill>
              </a:rPr>
              <a:t>МАУ СШ №3 города Тюмени</a:t>
            </a:r>
          </a:p>
          <a:p>
            <a:pPr marL="0" indent="474121" algn="just">
              <a:lnSpc>
                <a:spcPct val="114000"/>
              </a:lnSpc>
              <a:spcBef>
                <a:spcPts val="0"/>
              </a:spcBef>
            </a:pPr>
            <a:r>
              <a:rPr lang="ru-RU" sz="2133" b="1" dirty="0">
                <a:solidFill>
                  <a:srgbClr val="002060"/>
                </a:solidFill>
              </a:rPr>
              <a:t>МАУ ДО ДЮСШ «Водник»</a:t>
            </a:r>
          </a:p>
          <a:p>
            <a:pPr marL="0" indent="474121" algn="just">
              <a:lnSpc>
                <a:spcPct val="114000"/>
              </a:lnSpc>
              <a:spcBef>
                <a:spcPts val="0"/>
              </a:spcBef>
            </a:pPr>
            <a:r>
              <a:rPr lang="ru-RU" sz="2133" b="1" dirty="0">
                <a:solidFill>
                  <a:srgbClr val="002060"/>
                </a:solidFill>
              </a:rPr>
              <a:t>МАУ ДО ЦВР «</a:t>
            </a:r>
            <a:r>
              <a:rPr lang="ru-RU" sz="2133" b="1" dirty="0" err="1">
                <a:solidFill>
                  <a:srgbClr val="002060"/>
                </a:solidFill>
              </a:rPr>
              <a:t>Дзержинец</a:t>
            </a:r>
            <a:r>
              <a:rPr lang="ru-RU" sz="2133" b="1" dirty="0">
                <a:solidFill>
                  <a:srgbClr val="002060"/>
                </a:solidFill>
              </a:rPr>
              <a:t>»</a:t>
            </a:r>
          </a:p>
          <a:p>
            <a:pPr marL="0" indent="474121" algn="just">
              <a:lnSpc>
                <a:spcPct val="114000"/>
              </a:lnSpc>
              <a:spcBef>
                <a:spcPts val="0"/>
              </a:spcBef>
            </a:pPr>
            <a:r>
              <a:rPr lang="ru-RU" sz="2133" b="1" dirty="0">
                <a:solidFill>
                  <a:srgbClr val="002060"/>
                </a:solidFill>
              </a:rPr>
              <a:t>ЧОУ ДО «</a:t>
            </a:r>
            <a:r>
              <a:rPr lang="ru-RU" sz="2133" b="1" dirty="0" err="1">
                <a:solidFill>
                  <a:srgbClr val="002060"/>
                </a:solidFill>
              </a:rPr>
              <a:t>Еврошкола</a:t>
            </a:r>
            <a:r>
              <a:rPr lang="ru-RU" sz="2133" b="1" dirty="0">
                <a:solidFill>
                  <a:srgbClr val="002060"/>
                </a:solidFill>
              </a:rPr>
              <a:t>».</a:t>
            </a:r>
          </a:p>
          <a:p>
            <a:pPr marL="0" indent="474121" algn="just">
              <a:lnSpc>
                <a:spcPct val="114000"/>
              </a:lnSpc>
              <a:spcBef>
                <a:spcPts val="0"/>
              </a:spcBef>
            </a:pPr>
            <a:r>
              <a:rPr lang="ru-RU" sz="2133" b="1" dirty="0">
                <a:solidFill>
                  <a:srgbClr val="002060"/>
                </a:solidFill>
              </a:rPr>
              <a:t> Филиалы № 11, 12 Детской библиотеки МАУК «ЦГБС» </a:t>
            </a:r>
          </a:p>
          <a:p>
            <a:pPr marL="0" indent="474121" algn="just">
              <a:lnSpc>
                <a:spcPct val="114000"/>
              </a:lnSpc>
              <a:spcBef>
                <a:spcPts val="0"/>
              </a:spcBef>
            </a:pPr>
            <a:r>
              <a:rPr lang="ru-RU" sz="2133" b="1" dirty="0">
                <a:solidFill>
                  <a:srgbClr val="002060"/>
                </a:solidFill>
              </a:rPr>
              <a:t>  МАУ ДО </a:t>
            </a:r>
            <a:r>
              <a:rPr lang="ru-RU" sz="2133" b="1" dirty="0" err="1">
                <a:solidFill>
                  <a:srgbClr val="002060"/>
                </a:solidFill>
              </a:rPr>
              <a:t>ЦРТДиЮ</a:t>
            </a:r>
            <a:r>
              <a:rPr lang="ru-RU" sz="2133" b="1" dirty="0">
                <a:solidFill>
                  <a:srgbClr val="002060"/>
                </a:solidFill>
              </a:rPr>
              <a:t> «Грант»</a:t>
            </a:r>
          </a:p>
          <a:p>
            <a:endParaRPr lang="ru-RU" sz="2133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0" b="98870" l="0" r="100000">
                        <a14:foregroundMark x1="63587" y1="53107" x2="51087" y2="56497"/>
                        <a14:foregroundMark x1="64674" y1="49153" x2="71739" y2="50282"/>
                        <a14:foregroundMark x1="50543" y1="57627" x2="45652" y2="58192"/>
                        <a14:foregroundMark x1="23913" y1="75706" x2="69565" y2="61582"/>
                        <a14:foregroundMark x1="45109" y1="80791" x2="67935" y2="75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646" y="68733"/>
            <a:ext cx="998119" cy="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328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295" y="170437"/>
            <a:ext cx="8616800" cy="11432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Центр культуры и творчества «Тюмень»</a:t>
            </a:r>
          </a:p>
        </p:txBody>
      </p:sp>
      <p:pic>
        <p:nvPicPr>
          <p:cNvPr id="1026" name="Picture 2" descr="C:\Users\user\Desktop\1i1oUdnymf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73" y="1159444"/>
            <a:ext cx="2510035" cy="1882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abSJ04sXZY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18" y="4572678"/>
            <a:ext cx="2876550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user\Desktop\I2txlzhtfD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4" y="3451425"/>
            <a:ext cx="2817473" cy="1889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user\Desktop\YIvcbzIXUW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88" y="4619020"/>
            <a:ext cx="2596505" cy="1947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Users\user\Desktop\HiYr9Xkq6F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393" y="1159444"/>
            <a:ext cx="4187672" cy="3140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C:\Users\user\Desktop\kEo1fCg25n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016" y="4608333"/>
            <a:ext cx="2457621" cy="184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C:\Users\user\Desktop\9Ob9227R-0U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88" y="1459262"/>
            <a:ext cx="3038136" cy="2278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606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347" y="94891"/>
            <a:ext cx="8616800" cy="168143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ФГБОУ ВО ТО «Тюменский индустриальный университет» 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dirty="0"/>
          </a:p>
        </p:txBody>
      </p:sp>
      <p:pic>
        <p:nvPicPr>
          <p:cNvPr id="1026" name="Picture 2" descr="C:\Users\user\Desktop\39abe65ef8de2872cc577f2c97d98d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014" y="1963668"/>
            <a:ext cx="2922540" cy="2922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16ca925e6652ad129111f7498f78c9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01" y="4011891"/>
            <a:ext cx="2623484" cy="2623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Desktop\94070615708443ac3e2faf692a713a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86" y="1023238"/>
            <a:ext cx="2401700" cy="240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user\Desktop\66a7ace45d6a8b5b218c46dc0dc619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66" y="1127311"/>
            <a:ext cx="2347726" cy="2347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user\Desktop\df31fde757bcdd0f30d28c17961ef0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51" y="4011891"/>
            <a:ext cx="2562879" cy="2562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30" b="98870" l="0" r="100000">
                        <a14:foregroundMark x1="63587" y1="53107" x2="51087" y2="56497"/>
                        <a14:foregroundMark x1="64674" y1="49153" x2="71739" y2="50282"/>
                        <a14:foregroundMark x1="50543" y1="57627" x2="45652" y2="58192"/>
                        <a14:foregroundMark x1="23913" y1="75706" x2="69565" y2="61582"/>
                        <a14:foregroundMark x1="45109" y1="80791" x2="67935" y2="75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646" y="68733"/>
            <a:ext cx="998119" cy="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237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864" y="638355"/>
            <a:ext cx="8616800" cy="1618368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ГАПОУ ТО «Тюменский колледж транспортных технологий и сервиса»</a:t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sz="4000" dirty="0"/>
          </a:p>
        </p:txBody>
      </p:sp>
      <p:pic>
        <p:nvPicPr>
          <p:cNvPr id="2051" name="Picture 3" descr="C:\Users\user\Desktop\05_3_RiB6IG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14" y="2914463"/>
            <a:ext cx="5510212" cy="3409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user\Desktop\05_4_vXym7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1" y="2255556"/>
            <a:ext cx="5087735" cy="3472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30" b="98870" l="0" r="100000">
                        <a14:foregroundMark x1="63587" y1="53107" x2="51087" y2="56497"/>
                        <a14:foregroundMark x1="64674" y1="49153" x2="71739" y2="50282"/>
                        <a14:foregroundMark x1="50543" y1="57627" x2="45652" y2="58192"/>
                        <a14:foregroundMark x1="23913" y1="75706" x2="69565" y2="61582"/>
                        <a14:foregroundMark x1="45109" y1="80791" x2="67935" y2="75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104" y="311104"/>
            <a:ext cx="998119" cy="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48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600" y="477850"/>
            <a:ext cx="8616800" cy="1514851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ГАПОУ ТО «Тюменский техникум индустрии и городского хозяйства»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dirty="0"/>
          </a:p>
        </p:txBody>
      </p:sp>
      <p:pic>
        <p:nvPicPr>
          <p:cNvPr id="8194" name="Picture 2" descr="C:\Users\user\Desktop\QpTATjfDcv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7" y="1580108"/>
            <a:ext cx="3710096" cy="2782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user\Desktop\OQ1scJNAT1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263" y="1536040"/>
            <a:ext cx="3923038" cy="2942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Users\user\Desktop\svfg1rF3PV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327" y="1580108"/>
            <a:ext cx="3331067" cy="4441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30" b="98870" l="0" r="100000">
                        <a14:foregroundMark x1="63587" y1="53107" x2="51087" y2="56497"/>
                        <a14:foregroundMark x1="64674" y1="49153" x2="71739" y2="50282"/>
                        <a14:foregroundMark x1="50543" y1="57627" x2="45652" y2="58192"/>
                        <a14:foregroundMark x1="23913" y1="75706" x2="69565" y2="61582"/>
                        <a14:foregroundMark x1="45109" y1="80791" x2="67935" y2="75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292" y="222969"/>
            <a:ext cx="998119" cy="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33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600" y="477850"/>
            <a:ext cx="8616800" cy="1928919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ГАПОУ ТО «Тюменский техникум индустрии и питания, коммерции и сервиса» 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7" y="4572114"/>
            <a:ext cx="3799110" cy="1829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30" b="98870" l="0" r="100000">
                        <a14:foregroundMark x1="63587" y1="53107" x2="51087" y2="56497"/>
                        <a14:foregroundMark x1="64674" y1="49153" x2="71739" y2="50282"/>
                        <a14:foregroundMark x1="50543" y1="57627" x2="45652" y2="58192"/>
                        <a14:foregroundMark x1="23913" y1="75706" x2="69565" y2="61582"/>
                        <a14:foregroundMark x1="45109" y1="80791" x2="67935" y2="75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422" y="535606"/>
            <a:ext cx="998119" cy="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Desktop\29b99364f369edbfc624a4da547e53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7" y="1495606"/>
            <a:ext cx="2362985" cy="2362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04d5cc80f8f72c507774793a32032ba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50" y="1767614"/>
            <a:ext cx="2429814" cy="2429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user\Desktop\96390eaeb7b9b22344cf34a5e055f28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773" y="2835973"/>
            <a:ext cx="3940768" cy="2955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120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МАУ ДО ДМЦ «Алый парус»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3074" name="Picture 2" descr="C:\Users\user\Desktop\3e199wAzzs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24" y="1069601"/>
            <a:ext cx="3396876" cy="2547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sa1WrVC12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074" y="1124883"/>
            <a:ext cx="3578436" cy="2381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user\Desktop\QwW2WiOQc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91" y="3912949"/>
            <a:ext cx="3202609" cy="2401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user\Desktop\tNU6HP64wK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84" y="1069601"/>
            <a:ext cx="3373034" cy="2528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user\Desktop\bQ_Z2xSVV-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65" y="3912949"/>
            <a:ext cx="3361391" cy="2521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 descr="C:\Users\user\Desktop\dFALGVisGj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083" y="3844679"/>
            <a:ext cx="3452418" cy="2589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30" b="98870" l="0" r="100000">
                        <a14:foregroundMark x1="63587" y1="53107" x2="51087" y2="56497"/>
                        <a14:foregroundMark x1="64674" y1="49153" x2="71739" y2="50282"/>
                        <a14:foregroundMark x1="50543" y1="57627" x2="45652" y2="58192"/>
                        <a14:foregroundMark x1="23913" y1="75706" x2="69565" y2="61582"/>
                        <a14:foregroundMark x1="45109" y1="80791" x2="67935" y2="75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646" y="68733"/>
            <a:ext cx="998119" cy="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31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600" y="477850"/>
            <a:ext cx="8616800" cy="1592489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ГАУ ДО ТО «Дворец творчества и спорта «Пионер»</a:t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sz="4000" dirty="0"/>
          </a:p>
        </p:txBody>
      </p:sp>
      <p:pic>
        <p:nvPicPr>
          <p:cNvPr id="4098" name="Picture 2" descr="C:\Users\user\Desktop\96LfuS0ng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4" y="1198656"/>
            <a:ext cx="2312577" cy="311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user\Desktop\linAMtV79Y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52" y="1478634"/>
            <a:ext cx="3666316" cy="2749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Picture 8" descr="C:\Users\user\Desktop\0K97gSIYk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7836" y="1028733"/>
            <a:ext cx="2309330" cy="3079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5" name="Picture 9" descr="C:\Users\user\Desktop\cyo8wqpjpH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30" y="4639319"/>
            <a:ext cx="2645204" cy="1983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6" name="Picture 10" descr="C:\Users\user\Desktop\yG0ZtIjQM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474" y="4299594"/>
            <a:ext cx="3098171" cy="2323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30" b="98870" l="0" r="100000">
                        <a14:foregroundMark x1="63587" y1="53107" x2="51087" y2="56497"/>
                        <a14:foregroundMark x1="64674" y1="49153" x2="71739" y2="50282"/>
                        <a14:foregroundMark x1="50543" y1="57627" x2="45652" y2="58192"/>
                        <a14:foregroundMark x1="23913" y1="75706" x2="69565" y2="61582"/>
                        <a14:foregroundMark x1="45109" y1="80791" x2="67935" y2="75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646" y="68733"/>
            <a:ext cx="998119" cy="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45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600" y="477850"/>
            <a:ext cx="8616800" cy="1604337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ГАУК ТО «Тюменская областная научная библиотека имени Д.М. Менделеева» </a:t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sz="4000" dirty="0"/>
          </a:p>
        </p:txBody>
      </p:sp>
      <p:pic>
        <p:nvPicPr>
          <p:cNvPr id="5122" name="Picture 2" descr="C:\Users\user\Desktop\T6DQ4OI1cn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7" y="2073850"/>
            <a:ext cx="4867989" cy="3650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user\Desktop\L1FFRe5icb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731" y="2169697"/>
            <a:ext cx="5307229" cy="3459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30" b="98870" l="0" r="100000">
                        <a14:foregroundMark x1="63587" y1="53107" x2="51087" y2="56497"/>
                        <a14:foregroundMark x1="64674" y1="49153" x2="71739" y2="50282"/>
                        <a14:foregroundMark x1="50543" y1="57627" x2="45652" y2="58192"/>
                        <a14:foregroundMark x1="23913" y1="75706" x2="69565" y2="61582"/>
                        <a14:foregroundMark x1="45109" y1="80791" x2="67935" y2="75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841" y="548733"/>
            <a:ext cx="998119" cy="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332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314</Words>
  <Application>Microsoft Office PowerPoint</Application>
  <PresentationFormat>Широкоэкранный</PresentationFormat>
  <Paragraphs>37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Взаимодействие МАОУ СОШ №48 города Тюмени с другими организациями социальной сферы 2022-2023 учебный год  </vt:lpstr>
      <vt:lpstr>Социальные партнеры</vt:lpstr>
      <vt:lpstr>ФГБОУ ВО ТО «Тюменский индустриальный университет»  </vt:lpstr>
      <vt:lpstr>ГАПОУ ТО «Тюменский колледж транспортных технологий и сервиса» </vt:lpstr>
      <vt:lpstr>ГАПОУ ТО «Тюменский техникум индустрии и городского хозяйства» </vt:lpstr>
      <vt:lpstr>ГАПОУ ТО «Тюменский техникум индустрии и питания, коммерции и сервиса»  </vt:lpstr>
      <vt:lpstr>МАУ ДО ДМЦ «Алый парус» </vt:lpstr>
      <vt:lpstr>ГАУ ДО ТО «Дворец творчества и спорта «Пионер» </vt:lpstr>
      <vt:lpstr>ГАУК ТО «Тюменская областная научная библиотека имени Д.М. Менделеева»  </vt:lpstr>
      <vt:lpstr>ГАУК ТО «Тюменское музейно-просветительское объединение» </vt:lpstr>
      <vt:lpstr>МАУ СШ №1 города Тюмени </vt:lpstr>
      <vt:lpstr>МАУ СШ №2 города Тюмени </vt:lpstr>
      <vt:lpstr>МАУ СШ №3 города Тюмени </vt:lpstr>
      <vt:lpstr>МАУ ДО ДЮСШ «Водник» </vt:lpstr>
      <vt:lpstr>МАУ ДО ЦВР «Дзержинец» </vt:lpstr>
      <vt:lpstr>ЧОУ ДО «Еврошкола». </vt:lpstr>
      <vt:lpstr>Филиалы № 11, 12 Детской библиотеки МАУК «ЦГБС»  </vt:lpstr>
      <vt:lpstr>МАУ ДО ЦРТДиЮ «Грант» </vt:lpstr>
      <vt:lpstr>СК «Гагаринский»</vt:lpstr>
      <vt:lpstr>Центр культуры и творчества «Тюмень»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партнеры</dc:title>
  <dc:creator>Наталья Юдинцева</dc:creator>
  <cp:lastModifiedBy>Наталья Юдинцева</cp:lastModifiedBy>
  <cp:revision>28</cp:revision>
  <dcterms:created xsi:type="dcterms:W3CDTF">2024-01-31T04:00:06Z</dcterms:created>
  <dcterms:modified xsi:type="dcterms:W3CDTF">2024-02-01T08:58:41Z</dcterms:modified>
</cp:coreProperties>
</file>