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joyteka.com/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quick.apkpro.ru/widge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index.php?category=84&amp;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lab.ru/ru/landing-page/main_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avr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367554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 </a:t>
            </a:r>
            <a:r>
              <a:rPr lang="ru-RU" dirty="0"/>
              <a:t>идеи к уроку: интеграция образовательных платформ в учебный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227818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489" y="193638"/>
            <a:ext cx="10908255" cy="6422315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/>
          </a:p>
          <a:p>
            <a:pPr marL="0" indent="0">
              <a:buNone/>
            </a:pPr>
            <a:r>
              <a:rPr lang="ru-RU" sz="4200" b="1" dirty="0" err="1" smtClean="0"/>
              <a:t>Joyteka</a:t>
            </a:r>
            <a:r>
              <a:rPr lang="ru-RU" sz="4200" dirty="0"/>
              <a:t> </a:t>
            </a:r>
            <a:r>
              <a:rPr lang="ru-RU" dirty="0"/>
              <a:t>— образовательная платформа, которая помогает школьникам и педагогам пробовать новые форматы уроков и домашних заданий. </a:t>
            </a:r>
          </a:p>
          <a:p>
            <a:r>
              <a:rPr lang="ru-RU" dirty="0"/>
              <a:t>Некоторые возможности платформы:</a:t>
            </a:r>
          </a:p>
          <a:p>
            <a:pPr lvl="0"/>
            <a:r>
              <a:rPr lang="ru-RU" b="1" dirty="0"/>
              <a:t>Создание </a:t>
            </a:r>
            <a:r>
              <a:rPr lang="ru-RU" b="1" dirty="0" err="1"/>
              <a:t>квестов</a:t>
            </a:r>
            <a:r>
              <a:rPr lang="ru-RU" dirty="0"/>
              <a:t>. Ученик получает задания, кликая по элементам на экране. Некоторые из них скрываются за несложными последовательностями шагов.</a:t>
            </a:r>
          </a:p>
          <a:p>
            <a:pPr lvl="0"/>
            <a:r>
              <a:rPr lang="ru-RU" b="1" dirty="0"/>
              <a:t>Интерактивные видеоролики</a:t>
            </a:r>
            <a:r>
              <a:rPr lang="ru-RU" dirty="0"/>
              <a:t>. Во время просмотра на установленных временных отметках всплывают комментарии или вопросы для учеников.</a:t>
            </a:r>
          </a:p>
          <a:p>
            <a:pPr lvl="0"/>
            <a:r>
              <a:rPr lang="ru-RU" b="1" dirty="0"/>
              <a:t>Интеллектуальные игры</a:t>
            </a:r>
            <a:r>
              <a:rPr lang="ru-RU" dirty="0"/>
              <a:t>. Например, «Викторина» работает по принципу телешоу «Своя игра» — на экране указан набор тем, а вопросы внутри каждой темы распределяются по сложности.</a:t>
            </a:r>
          </a:p>
          <a:p>
            <a:pPr lvl="0"/>
            <a:r>
              <a:rPr lang="ru-RU" b="1" dirty="0"/>
              <a:t>Игра «Термины»</a:t>
            </a:r>
            <a:r>
              <a:rPr lang="ru-RU" dirty="0"/>
              <a:t>. Это набор карточек с терминами для изучения, который предназначен для синхронной активности.</a:t>
            </a:r>
          </a:p>
          <a:p>
            <a:pPr lvl="0"/>
            <a:r>
              <a:rPr lang="ru-RU" b="1" dirty="0"/>
              <a:t>Сервис проверки знаний «Тест»</a:t>
            </a:r>
            <a:r>
              <a:rPr lang="ru-RU" dirty="0"/>
              <a:t>. Конструктор </a:t>
            </a:r>
            <a:r>
              <a:rPr lang="ru-RU" dirty="0" err="1"/>
              <a:t>минималистичных</a:t>
            </a:r>
            <a:r>
              <a:rPr lang="ru-RU" dirty="0"/>
              <a:t> тестов для асинхронного прохождения.</a:t>
            </a:r>
          </a:p>
          <a:p>
            <a:pPr lvl="0"/>
            <a:r>
              <a:rPr lang="ru-RU" b="1" dirty="0"/>
              <a:t>Интерактивная литература «Текст-</a:t>
            </a:r>
            <a:r>
              <a:rPr lang="ru-RU" b="1" dirty="0" err="1"/>
              <a:t>квест</a:t>
            </a:r>
            <a:r>
              <a:rPr lang="ru-RU" b="1" dirty="0"/>
              <a:t>»</a:t>
            </a:r>
            <a:r>
              <a:rPr lang="ru-RU" dirty="0"/>
              <a:t>. Разветвлённый </a:t>
            </a:r>
            <a:r>
              <a:rPr lang="ru-RU" dirty="0" err="1"/>
              <a:t>квест</a:t>
            </a:r>
            <a:r>
              <a:rPr lang="ru-RU" dirty="0"/>
              <a:t>, в котором история развивается в зависимости от выбора игрока.</a:t>
            </a:r>
          </a:p>
          <a:p>
            <a:pPr marL="0" indent="0">
              <a:buNone/>
            </a:pPr>
            <a:r>
              <a:rPr lang="ru-RU" u="sng" dirty="0">
                <a:hlinkClick r:id="rId2"/>
              </a:rPr>
              <a:t>https://joyteka.com/ru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77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-211\Desktop\1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1" y="193638"/>
            <a:ext cx="10800678" cy="6519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09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-211\Desktop\2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8" y="344245"/>
            <a:ext cx="10607040" cy="6196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5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-211\Desktop\3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5" y="311972"/>
            <a:ext cx="10477949" cy="6325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39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-211\Desktop\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57345"/>
            <a:ext cx="10875962" cy="59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52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19548"/>
            <a:ext cx="9905999" cy="5371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Спасибо за внимание !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0946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154" y="387275"/>
            <a:ext cx="11704320" cy="622867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Платформа «</a:t>
            </a:r>
            <a:r>
              <a:rPr lang="ru-RU" b="1" dirty="0" err="1"/>
              <a:t>Опросникум</a:t>
            </a:r>
            <a:r>
              <a:rPr lang="ru-RU" b="1" dirty="0"/>
              <a:t>»</a:t>
            </a:r>
            <a:endParaRPr lang="ru-RU" dirty="0"/>
          </a:p>
          <a:p>
            <a:r>
              <a:rPr lang="ru-RU" dirty="0"/>
              <a:t>(разработана Академией </a:t>
            </a:r>
            <a:r>
              <a:rPr lang="ru-RU" dirty="0" err="1"/>
              <a:t>Минпросвещения</a:t>
            </a:r>
            <a:r>
              <a:rPr lang="ru-RU" dirty="0"/>
              <a:t> России)</a:t>
            </a:r>
          </a:p>
          <a:p>
            <a:r>
              <a:rPr lang="ru-RU" dirty="0"/>
              <a:t>С его помощью педагоги могут создавать опросы, анкеты, тесты, рабочие листы, кроссворды, викторины, сокращать ссылки и генерировать QR-коды для своих занятий. Материалы можно использовать онлайн либо распечатать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Для опросов и тестов вы можете выбрать разные типы вопросов: с одним или несколькими вариантами ответов, с открытым ответом, вопросы на соответствие. Кроме того, есть много дополнительных настроек: случайный порядок вопросов, возможность проходить тест несколько раз, показывать время прохождения и т.п. Результаты проведения будут отображаться в личном кабинете автора в виде столбчатых и круговых диаграмм по каждому вопросу и облака слов по открытым вопросам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Для удобства пользователя в «</a:t>
            </a:r>
            <a:r>
              <a:rPr lang="ru-RU" dirty="0" err="1"/>
              <a:t>Опросникуме</a:t>
            </a:r>
            <a:r>
              <a:rPr lang="ru-RU" dirty="0"/>
              <a:t>» предусмотрен </a:t>
            </a:r>
            <a:r>
              <a:rPr lang="ru-RU" dirty="0" err="1"/>
              <a:t>микрокурс</a:t>
            </a:r>
            <a:r>
              <a:rPr lang="ru-RU" dirty="0"/>
              <a:t>, а ещё есть инструкция по использованию функций </a:t>
            </a:r>
            <a:r>
              <a:rPr lang="ru-RU" dirty="0" smtClean="0"/>
              <a:t>сервиса</a:t>
            </a:r>
            <a:endParaRPr lang="ru-RU" dirty="0"/>
          </a:p>
          <a:p>
            <a:r>
              <a:rPr lang="ru-RU" dirty="0"/>
              <a:t>Сервис полностью бесплатный, но для его использования необходимо пройти верификацию: подтвердить свою принадлежность к образовательной среде, загрузив справку с места работы в течение 14 дней после регистрации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u="sng" dirty="0">
                <a:hlinkClick r:id="rId2"/>
              </a:rPr>
              <a:t>https://quick.apkpro.ru/widgets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2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-211\Desktop\Снимок экрана (1)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3" y="236538"/>
            <a:ext cx="11170801" cy="6443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03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122" y="161365"/>
            <a:ext cx="11811897" cy="646534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LearningApps.org</a:t>
            </a:r>
          </a:p>
          <a:p>
            <a:pPr marL="0" indent="0" algn="ctr">
              <a:buNone/>
            </a:pPr>
            <a:r>
              <a:rPr lang="ru-RU" dirty="0"/>
              <a:t>LearningApps.org создан для поддержки обучения и преподавания с помощью небольших общедоступных интерактивных модулей (далее -- упражнений). Данные упражнения создаются онлайн и в дальнейшем могут быть использованы в образовательном процессе. Для создания таких упражнений на сайте предлагается несколько шаблонов (упражнения на классификацию, тесты с множественным выбором и т. д.). Данные упражнения не являются законченными учебными единицами и должны быть интегрированы в сценарий обучения.</a:t>
            </a:r>
          </a:p>
          <a:p>
            <a:pPr marL="0" indent="0" algn="ctr">
              <a:buNone/>
            </a:pPr>
            <a:r>
              <a:rPr lang="ru-RU" u="sng" dirty="0">
                <a:hlinkClick r:id="rId2"/>
              </a:rPr>
              <a:t>https://learningapps.org/index.php?category=84&amp;s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12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-211\Desktop\Снимок экрана (3)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58027"/>
            <a:ext cx="11780838" cy="6337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12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9092" y="107576"/>
            <a:ext cx="11919473" cy="65944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err="1"/>
              <a:t>Глобллаб</a:t>
            </a:r>
            <a:endParaRPr lang="ru-RU" sz="4000" dirty="0"/>
          </a:p>
          <a:p>
            <a:r>
              <a:rPr lang="ru-RU" dirty="0"/>
              <a:t>Всё для проектной деятельности в школе, колледже, вузе</a:t>
            </a:r>
          </a:p>
          <a:p>
            <a:pPr lvl="0"/>
            <a:r>
              <a:rPr lang="ru-RU" dirty="0"/>
              <a:t>сетевая платформа поддержки проектной и исследовательской деятельности</a:t>
            </a:r>
          </a:p>
          <a:p>
            <a:pPr lvl="0"/>
            <a:r>
              <a:rPr lang="ru-RU" dirty="0"/>
              <a:t>инструменты назначения, управления и оценивания проектной деятельности</a:t>
            </a:r>
          </a:p>
          <a:p>
            <a:pPr lvl="0"/>
            <a:r>
              <a:rPr lang="ru-RU" dirty="0"/>
              <a:t>готовые задания проектного типа для урочной, внеурочной деятельности (входят в ФП ЭОР)</a:t>
            </a:r>
          </a:p>
          <a:p>
            <a:pPr lvl="0"/>
            <a:r>
              <a:rPr lang="ru-RU" dirty="0"/>
              <a:t>готовые проектные задания для дополнительного образования</a:t>
            </a:r>
          </a:p>
          <a:p>
            <a:pPr lvl="0"/>
            <a:r>
              <a:rPr lang="ru-RU" dirty="0"/>
              <a:t>включение инновационных технологий в традиционное образование</a:t>
            </a:r>
          </a:p>
          <a:p>
            <a:pPr lvl="0"/>
            <a:r>
              <a:rPr lang="ru-RU" dirty="0"/>
              <a:t>методическая и </a:t>
            </a:r>
            <a:r>
              <a:rPr lang="ru-RU" dirty="0" err="1"/>
              <a:t>тьюторская</a:t>
            </a:r>
            <a:r>
              <a:rPr lang="ru-RU" dirty="0"/>
              <a:t> поддержка</a:t>
            </a:r>
          </a:p>
          <a:p>
            <a:pPr marL="0" indent="0" algn="ctr">
              <a:buNone/>
            </a:pPr>
            <a:r>
              <a:rPr lang="ru-RU" u="sng" dirty="0">
                <a:hlinkClick r:id="rId2"/>
              </a:rPr>
              <a:t>https://globallab.ru/ru/landing-page/main_ru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41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-211\Desktop\Снимок экрана (4)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2" y="301625"/>
            <a:ext cx="11433016" cy="629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46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-211\Desktop\yQVHdILT05fG7YwrTwszXvS-e-9IWV01i461nejCbDzUvsjmonKTEaCh9NrfJ1fjHILjdGYL55oCJPOAE5Yif0JI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121" y="256396"/>
            <a:ext cx="3059084" cy="28221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52100" y="675210"/>
            <a:ext cx="7562626" cy="5822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Образавр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— это российский образовательный сервис, в котором представлены интерактивные онлайн-уроки, тесты и тренажёры по школьной программе.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Сервис бесплатен, заниматься может любой желающий даже без регистрации. Однако если зарегистрироваться, то откроется больше возможностей: будет собираться статистика по выполнению упражнений, изучаемые курсы начнут отображаться в личном кабинете.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 словам создателей сервиса, все его материалы разрабатываются в соответствии с ФГОС, чтобы помочь ребятам быть успешнее в школе. Уроки делятся на небольшие части, удобные для восприятия. Чтобы открыть следующую часть, нужно выполнить задание по уже пройденному материалу. Так ученик не пропустит ничего важного и будет готов к новой информации.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https://obrazavr.ru/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0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668" y="193638"/>
            <a:ext cx="11704320" cy="64976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-211\Desktop\Снимок экрана (5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1" y="398032"/>
            <a:ext cx="11177195" cy="6293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329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16</TotalTime>
  <Words>286</Words>
  <Application>Microsoft Office PowerPoint</Application>
  <PresentationFormat>Широкоэкранный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Tw Cen MT</vt:lpstr>
      <vt:lpstr>Контур</vt:lpstr>
      <vt:lpstr>от идеи к уроку: интеграция образовательных платформ в учебный 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идеи к уроку: интеграция образовательных платформ в учебный процесс</dc:title>
  <dc:creator>Учетная запись Майкрософт</dc:creator>
  <cp:lastModifiedBy>Учетная запись Майкрософт</cp:lastModifiedBy>
  <cp:revision>2</cp:revision>
  <dcterms:created xsi:type="dcterms:W3CDTF">2025-10-25T04:50:20Z</dcterms:created>
  <dcterms:modified xsi:type="dcterms:W3CDTF">2025-10-25T05:07:11Z</dcterms:modified>
</cp:coreProperties>
</file>