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710FA-BC92-46B2-8913-EB57FDB4A043}" type="datetimeFigureOut">
              <a:rPr lang="ru-RU" smtClean="0"/>
              <a:pPr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751B-1172-4F6F-9B61-E8976A90B7D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s://www.mosfun.info/photos/21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00100" y="357166"/>
            <a:ext cx="69294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ПРАВИЛА ПОВЕДЕНИЯ </a:t>
            </a:r>
          </a:p>
          <a:p>
            <a:pPr algn="ctr"/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НА ЛЕСТНИЦЕ</a:t>
            </a: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6072206"/>
            <a:ext cx="41434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https://www.mosfun.info/photos/210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4" name="Picture 4" descr="http://www.onaznaet.net/wp-content/uploads/2016/01/shutterstock_305987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42852"/>
            <a:ext cx="2967347" cy="2134782"/>
          </a:xfrm>
          <a:prstGeom prst="rect">
            <a:avLst/>
          </a:prstGeom>
          <a:noFill/>
        </p:spPr>
      </p:pic>
      <p:pic>
        <p:nvPicPr>
          <p:cNvPr id="5" name="Picture 4" descr="http://fotohomka.ru/images/Dec/01/925e7dd44ace3e1a5b451d11047d1234/1.jpg"/>
          <p:cNvPicPr>
            <a:picLocks noChangeAspect="1" noChangeArrowheads="1"/>
          </p:cNvPicPr>
          <p:nvPr/>
        </p:nvPicPr>
        <p:blipFill>
          <a:blip r:embed="rId4"/>
          <a:srcRect l="42547" t="35918"/>
          <a:stretch>
            <a:fillRect/>
          </a:stretch>
        </p:blipFill>
        <p:spPr bwMode="auto">
          <a:xfrm>
            <a:off x="142844" y="142852"/>
            <a:ext cx="2893957" cy="2166706"/>
          </a:xfrm>
          <a:prstGeom prst="rect">
            <a:avLst/>
          </a:prstGeom>
          <a:noFill/>
        </p:spPr>
      </p:pic>
      <p:pic>
        <p:nvPicPr>
          <p:cNvPr id="6" name="Picture 2" descr="http://previews.123rf.com/images/bogumil/bogumil1307/bogumil130700007/20606176-Young-happy-kid-reading-book-on-school-stairs-Stock-Phot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142852"/>
            <a:ext cx="2677895" cy="17859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1472" y="4071942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Внимательно смотри куда идёшь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857760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Держись за перила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0034" y="5715016"/>
            <a:ext cx="628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Идите отдельно друг от друга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2643182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ПОСТУПАЙ ПРАВИЛЬНО – это сохранит тебе здоровье!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7410" name="AutoShape 2" descr="https://cdn.pixabay.com/photo/2014/03/25/15/19/cross-296507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s://cdn.pixabay.com/photo/2014/03/25/15/19/cross-296507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https://cdn.pixabay.com/photo/2014/03/25/15/19/cross-296507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https://cdn.pixabay.com/photo/2014/03/25/15/19/cross-296507_960_7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Умножение 15"/>
          <p:cNvSpPr/>
          <p:nvPr/>
        </p:nvSpPr>
        <p:spPr>
          <a:xfrm>
            <a:off x="2000232" y="-214338"/>
            <a:ext cx="5000660" cy="242891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 rot="19991985">
            <a:off x="3501374" y="677350"/>
            <a:ext cx="2178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ТАК НЕЛЬЗЯ!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https://www.mosfun.info/photos/210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357166"/>
            <a:ext cx="650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НА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ЛЕСТНИЦЕ  </a:t>
            </a:r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НЕЛЬЗЯ:</a:t>
            </a: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92933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Толкаться, разговаривать и задерживаться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285860"/>
            <a:ext cx="6215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Перегибаться через перила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000240"/>
            <a:ext cx="7286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Использовать перила для спуска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pic>
        <p:nvPicPr>
          <p:cNvPr id="15362" name="Picture 2" descr="https://ds03.infourok.ru/uploads/ex/10ae/0001974d-8b776b73/hello_html_m1798a3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2643182"/>
            <a:ext cx="2987825" cy="2943231"/>
          </a:xfrm>
          <a:prstGeom prst="rect">
            <a:avLst/>
          </a:prstGeom>
          <a:noFill/>
        </p:spPr>
      </p:pic>
      <p:pic>
        <p:nvPicPr>
          <p:cNvPr id="12" name="Picture 2" descr="http://st.depositphotos.com/1037778/4713/i/950/depositphotos_47138741-stock-photo-student-sliding-down-railing-o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357166"/>
            <a:ext cx="1859834" cy="2793865"/>
          </a:xfrm>
          <a:prstGeom prst="rect">
            <a:avLst/>
          </a:prstGeom>
          <a:noFill/>
        </p:spPr>
      </p:pic>
      <p:pic>
        <p:nvPicPr>
          <p:cNvPr id="13" name="Picture 8" descr="http://clubklad.ru/upload/gallery/user/redactor/kladoiskatel-31579-2013-05-2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8" y="3571876"/>
            <a:ext cx="2910452" cy="21391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ttps://www.mosfun.info/photos/210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pic>
        <p:nvPicPr>
          <p:cNvPr id="8" name="Picture 8" descr="https://im0-tub-ru.yandex.net/i?id=e14d6376e56ea780b926c58622e98bfd-l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4076664" cy="335758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0" y="714356"/>
            <a:ext cx="41434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Друг, по перилам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Опасно кататься!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Можешь качнуться –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И не удержаться,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Или штанами за болт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зацепиться …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Больно спиной 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На ступеньки свалиться!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Или сорвёшься в пролёт </a:t>
            </a:r>
          </a:p>
          <a:p>
            <a:pPr algn="ctr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что тогда?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Это уже пострашнее беда!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Так что собой не рискуй,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н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е катайся,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А по ступенькам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с</a:t>
            </a:r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покойно спускайся!</a:t>
            </a:r>
          </a:p>
          <a:p>
            <a:pPr algn="ctr"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ttps://www.mosfun.info/photos/2102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3571876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Смотреть по сторонам или наверх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786322"/>
            <a:ext cx="6786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Держать руки в карманах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5857892"/>
            <a:ext cx="6786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Идти, взявшись за руки, играть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500042"/>
            <a:ext cx="650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НА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 ЛЕСТНИЦЕ  </a:t>
            </a:r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НЕЛЬЗЯ:</a:t>
            </a:r>
            <a:endParaRPr lang="ru-RU" sz="4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9" name="Picture 6" descr="http://tbib.org/images/1418/91622e1efa26dcd25e2b2cb3a1d6acca6969c88b.jpg?16411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44" y="4286256"/>
            <a:ext cx="1632852" cy="2285992"/>
          </a:xfrm>
          <a:prstGeom prst="rect">
            <a:avLst/>
          </a:prstGeom>
          <a:noFill/>
        </p:spPr>
      </p:pic>
      <p:pic>
        <p:nvPicPr>
          <p:cNvPr id="10" name="Picture 6" descr="https://ds03.infourok.ru/uploads/ex/071b/0000ddf2-951d3d6a/hello_html_m23b4feb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428736"/>
            <a:ext cx="2266950" cy="181927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928926" y="1928802"/>
            <a:ext cx="4000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8000"/>
                </a:solidFill>
                <a:latin typeface="Arial Black" pitchFamily="34" charset="0"/>
              </a:rPr>
              <a:t>Спускаться бегом</a:t>
            </a:r>
            <a:endParaRPr lang="ru-RU" sz="2800" dirty="0">
              <a:solidFill>
                <a:srgbClr val="008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118</Words>
  <Application>Microsoft Office PowerPoint</Application>
  <PresentationFormat>Экран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USER</cp:lastModifiedBy>
  <cp:revision>12</cp:revision>
  <dcterms:created xsi:type="dcterms:W3CDTF">2017-03-22T13:03:11Z</dcterms:created>
  <dcterms:modified xsi:type="dcterms:W3CDTF">2022-01-27T04:00:41Z</dcterms:modified>
</cp:coreProperties>
</file>