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56" r:id="rId4"/>
    <p:sldId id="257" r:id="rId5"/>
    <p:sldId id="264" r:id="rId6"/>
    <p:sldId id="265" r:id="rId7"/>
    <p:sldId id="266" r:id="rId8"/>
    <p:sldId id="267" r:id="rId9"/>
    <p:sldId id="271" r:id="rId10"/>
    <p:sldId id="259" r:id="rId11"/>
    <p:sldId id="272" r:id="rId12"/>
    <p:sldId id="273" r:id="rId13"/>
    <p:sldId id="270" r:id="rId14"/>
    <p:sldId id="268" r:id="rId15"/>
    <p:sldId id="26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i="1" dirty="0" smtClean="0"/>
          </a:p>
          <a:p>
            <a:endParaRPr lang="ru-RU" i="1" dirty="0"/>
          </a:p>
          <a:p>
            <a:r>
              <a:rPr lang="ru-RU" i="1" dirty="0" smtClean="0"/>
              <a:t>ПОСТУПИЛ </a:t>
            </a:r>
            <a:r>
              <a:rPr lang="ru-RU" i="1" dirty="0"/>
              <a:t>МГУ ФАКУЛЬТЕТ ЖУРНАЛИСТИКИ ПРИЕЗЖАЮ ЛАДОЖСКИЙ ВОКЗАЛ ПОНЕДЕЛЬНИК ВОСЕМЬ УТРА.</a:t>
            </a:r>
            <a:endParaRPr lang="ru-RU" dirty="0"/>
          </a:p>
          <a:p>
            <a:endParaRPr lang="ru-RU" dirty="0" smtClean="0"/>
          </a:p>
          <a:p>
            <a:r>
              <a:rPr lang="ru-RU" b="1" dirty="0"/>
              <a:t>Вопрос: Какие слова пропущены?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2925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Орфографический шифр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7200" b="1" dirty="0" smtClean="0"/>
              <a:t>1, 4, 5, 8, 9</a:t>
            </a:r>
            <a:endParaRPr lang="ru-RU" sz="7200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7311008" cy="1512168"/>
          </a:xfrm>
        </p:spPr>
        <p:txBody>
          <a:bodyPr>
            <a:normAutofit fontScale="90000"/>
          </a:bodyPr>
          <a:lstStyle/>
          <a:p>
            <a:r>
              <a:rPr lang="ru-RU" dirty="0"/>
              <a:t>Найдите среди выделенных слов производные предлоги.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7156648" cy="5258984"/>
          </a:xfrm>
        </p:spPr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/>
              <a:t>. В море при штиле плывут (</a:t>
            </a:r>
            <a:r>
              <a:rPr lang="ru-RU" b="1" dirty="0"/>
              <a:t>на)встречу </a:t>
            </a:r>
            <a:r>
              <a:rPr lang="ru-RU" dirty="0"/>
              <a:t> друг другу мальчик и лодка.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.(</a:t>
            </a:r>
            <a:r>
              <a:rPr lang="ru-RU" b="1" dirty="0"/>
              <a:t>На)встречу</a:t>
            </a:r>
            <a:r>
              <a:rPr lang="ru-RU" dirty="0"/>
              <a:t> с детьми приехали певцы, танцоры, </a:t>
            </a:r>
            <a:r>
              <a:rPr lang="ru-RU" dirty="0" smtClean="0"/>
              <a:t>клоуны. </a:t>
            </a:r>
            <a:endParaRPr lang="ru-RU" dirty="0"/>
          </a:p>
          <a:p>
            <a:r>
              <a:rPr lang="ru-RU" dirty="0"/>
              <a:t>3. Пустырь оказался </a:t>
            </a:r>
            <a:r>
              <a:rPr lang="ru-RU" b="1" dirty="0"/>
              <a:t>позади</a:t>
            </a:r>
            <a:r>
              <a:rPr lang="ru-RU" dirty="0"/>
              <a:t> дома. </a:t>
            </a:r>
            <a:r>
              <a:rPr lang="ru-RU" dirty="0" smtClean="0"/>
              <a:t>4.Половина </a:t>
            </a:r>
            <a:r>
              <a:rPr lang="ru-RU" dirty="0"/>
              <a:t>первого президентского срока осталось </a:t>
            </a:r>
            <a:r>
              <a:rPr lang="ru-RU" b="1" dirty="0"/>
              <a:t>позади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b="1" dirty="0"/>
              <a:t>После</a:t>
            </a:r>
            <a:r>
              <a:rPr lang="ru-RU" dirty="0"/>
              <a:t> занятий мы отправились в спортзал</a:t>
            </a:r>
            <a:r>
              <a:rPr lang="ru-RU" dirty="0" smtClean="0"/>
              <a:t>. </a:t>
            </a:r>
          </a:p>
          <a:p>
            <a:r>
              <a:rPr lang="ru-RU" dirty="0" smtClean="0"/>
              <a:t>6.Мы </a:t>
            </a:r>
            <a:r>
              <a:rPr lang="ru-RU" dirty="0"/>
              <a:t>поговорим  </a:t>
            </a:r>
            <a:r>
              <a:rPr lang="ru-RU" b="1" dirty="0"/>
              <a:t>после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209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"</a:t>
            </a:r>
            <a:r>
              <a:rPr lang="ru-RU" dirty="0">
                <a:solidFill>
                  <a:srgbClr val="00B050"/>
                </a:solidFill>
              </a:rPr>
              <a:t>Шуточные вопросы - загадки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Название какого очень распространенного дерева состоит из четырех простых предлогов? </a:t>
            </a:r>
            <a:endParaRPr lang="ru-RU" dirty="0" smtClean="0"/>
          </a:p>
          <a:p>
            <a:pPr lvl="0"/>
            <a:r>
              <a:rPr lang="ru-RU" dirty="0" smtClean="0"/>
              <a:t>Из </a:t>
            </a:r>
            <a:r>
              <a:rPr lang="ru-RU" dirty="0"/>
              <a:t>каких  двух предлогов можно составить название домашнего животного? (к - от)</a:t>
            </a:r>
          </a:p>
          <a:p>
            <a:pPr lvl="0"/>
            <a:r>
              <a:rPr lang="ru-RU" dirty="0"/>
              <a:t>А из трёх? </a:t>
            </a:r>
            <a:endParaRPr lang="ru-RU" dirty="0" smtClean="0"/>
          </a:p>
          <a:p>
            <a:pPr lvl="0"/>
            <a:r>
              <a:rPr lang="ru-RU" dirty="0" smtClean="0"/>
              <a:t>Из </a:t>
            </a:r>
            <a:r>
              <a:rPr lang="ru-RU" dirty="0"/>
              <a:t>каких четырех предлогов можно составить название принадлежности велосипеда, без которой не следует отправляться в дальнюю дорогу</a:t>
            </a:r>
            <a:r>
              <a:rPr lang="ru-RU"/>
              <a:t>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716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Проверочная работа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Задание: спишите предложения, раскройте скобки, укажите вид предлогов.</a:t>
            </a:r>
          </a:p>
          <a:p>
            <a:r>
              <a:rPr lang="ru-RU" dirty="0" smtClean="0"/>
              <a:t>1</a:t>
            </a:r>
            <a:r>
              <a:rPr lang="ru-RU" dirty="0"/>
              <a:t>) Сговорившись (на) счёт завтрашнего дня, они распростились. 2) (В)место меня на семинар отправился мой коллега. 3) (В)</a:t>
            </a:r>
            <a:r>
              <a:rPr lang="ru-RU" dirty="0" err="1"/>
              <a:t>последстви</a:t>
            </a:r>
            <a:r>
              <a:rPr lang="ru-RU" dirty="0"/>
              <a:t>.. я узнал, что не только наводнение являлось причиной нашей задержки. 4) (У) многих русских рек, (на)подобие Волги, один берег горный, другой луговой. 5) Он частенько отправлялся (в) место , чрезвычайно опасное.) 6) Занятия отменили (в)виду плохой погоды.7) Мы шли (на)встречу с одноклассниками.</a:t>
            </a:r>
          </a:p>
        </p:txBody>
      </p:sp>
    </p:spTree>
    <p:extLst>
      <p:ext uri="{BB962C8B-B14F-4D97-AF65-F5344CB8AC3E}">
        <p14:creationId xmlns:p14="http://schemas.microsoft.com/office/powerpoint/2010/main" val="3502896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(В)течение дня Хорь не раз заговаривал со мной.</a:t>
            </a:r>
          </a:p>
          <a:p>
            <a:pPr lvl="0"/>
            <a:r>
              <a:rPr lang="ru-RU" dirty="0"/>
              <a:t>(В)течении военных событий произошли резкие изменения.</a:t>
            </a:r>
          </a:p>
          <a:p>
            <a:pPr lvl="0"/>
            <a:r>
              <a:rPr lang="ru-RU" dirty="0"/>
              <a:t>О судьбе героев автор обещал рассказать (в)продолжении романа.</a:t>
            </a:r>
          </a:p>
          <a:p>
            <a:pPr lvl="0"/>
            <a:r>
              <a:rPr lang="ru-RU" dirty="0"/>
              <a:t>Ванюша (в)продолжение часа таскал за ней по базару корзину.</a:t>
            </a:r>
          </a:p>
          <a:p>
            <a:pPr lvl="0"/>
            <a:r>
              <a:rPr lang="ru-RU" dirty="0"/>
              <a:t>Сговорившись (на)счет завтрашнего дня, они простились.</a:t>
            </a:r>
          </a:p>
          <a:p>
            <a:pPr lvl="0"/>
            <a:r>
              <a:rPr lang="ru-RU" dirty="0"/>
              <a:t>все эти доходы переведите (на)счет нашей бригады.</a:t>
            </a:r>
          </a:p>
          <a:p>
            <a:pPr lvl="0"/>
            <a:r>
              <a:rPr lang="ru-RU" dirty="0"/>
              <a:t>Охотники осторожно, след (в)след шли за волком.</a:t>
            </a:r>
          </a:p>
          <a:p>
            <a:pPr lvl="0"/>
            <a:r>
              <a:rPr lang="ru-RU" dirty="0"/>
              <a:t>С грустью он посмотрел (в)след поезду.</a:t>
            </a:r>
          </a:p>
          <a:p>
            <a:pPr lvl="0"/>
            <a:r>
              <a:rPr lang="ru-RU" dirty="0"/>
              <a:t>Благодаря мастерству спортсменов наша команда победила.</a:t>
            </a:r>
          </a:p>
          <a:p>
            <a:pPr lvl="0"/>
            <a:r>
              <a:rPr lang="ru-RU" dirty="0"/>
              <a:t>Благодаря родителей, не забудьте сказать добрые слова.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488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Благодаря…</a:t>
            </a:r>
          </a:p>
          <a:p>
            <a:r>
              <a:rPr lang="ru-RU" dirty="0" smtClean="0"/>
              <a:t>В течение…</a:t>
            </a:r>
          </a:p>
          <a:p>
            <a:r>
              <a:rPr lang="ru-RU" dirty="0" smtClean="0"/>
              <a:t>В продолжение… </a:t>
            </a:r>
          </a:p>
          <a:p>
            <a:r>
              <a:rPr lang="ru-RU" dirty="0" smtClean="0"/>
              <a:t>Из – за…</a:t>
            </a: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Лингвистическая справка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63040"/>
            <a:ext cx="7239000" cy="499269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 переводе с греческого "предлог" - перед словом.</a:t>
            </a:r>
          </a:p>
          <a:p>
            <a:r>
              <a:rPr lang="ru-RU" dirty="0"/>
              <a:t>В русском языке примерно 200 слов - предлогов. По частоте употребления предлог занимает 4 место после существительного, глагола, местоимения. Самый употребительный предлог - "В". Он встречается 42854 раза на 1 млн. употреблений. В русском языке предлоги располагаются ПЕРЕД существительным, местоимением, прилагательным.</a:t>
            </a:r>
          </a:p>
          <a:p>
            <a:r>
              <a:rPr lang="ru-RU" dirty="0"/>
              <a:t> Любопытно, что, например, в английском языке они могут быть И В КОНЦЕ ПРЕДЛОЖЕНИЙ.:</a:t>
            </a:r>
          </a:p>
          <a:p>
            <a:r>
              <a:rPr lang="en-US" b="1" dirty="0"/>
              <a:t>The doctor has been sent </a:t>
            </a:r>
            <a:r>
              <a:rPr lang="en-US" b="1" u="sng" dirty="0"/>
              <a:t>for? </a:t>
            </a:r>
            <a:r>
              <a:rPr lang="ru-RU" dirty="0"/>
              <a:t>(Послали за доктором? - переводят дети)</a:t>
            </a:r>
          </a:p>
          <a:p>
            <a:r>
              <a:rPr lang="ru-RU" dirty="0"/>
              <a:t>В английском языке предлоги, стоящие после глагола, помогают образовать ФРАЗОВЫЙ ГЛАГОЛ.</a:t>
            </a:r>
          </a:p>
        </p:txBody>
      </p:sp>
    </p:spTree>
    <p:extLst>
      <p:ext uri="{BB962C8B-B14F-4D97-AF65-F5344CB8AC3E}">
        <p14:creationId xmlns:p14="http://schemas.microsoft.com/office/powerpoint/2010/main" val="347047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533400"/>
            <a:ext cx="5268420" cy="426375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Производные и непроизводные предлоги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692696"/>
            <a:ext cx="5042770" cy="223224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Пятое </a:t>
            </a:r>
            <a:r>
              <a:rPr lang="ru-RU" dirty="0" smtClean="0"/>
              <a:t>марта</a:t>
            </a:r>
          </a:p>
          <a:p>
            <a:r>
              <a:rPr lang="ru-RU" dirty="0" smtClean="0"/>
              <a:t>Классная работа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познакомиться с понятиями производного и непроизводного предлога;</a:t>
            </a:r>
          </a:p>
          <a:p>
            <a:r>
              <a:rPr lang="ru-RU" dirty="0" smtClean="0"/>
              <a:t>научиться определять их в предложении;</a:t>
            </a:r>
          </a:p>
          <a:p>
            <a:r>
              <a:rPr lang="ru-RU" dirty="0" smtClean="0"/>
              <a:t>отличать производный предлог от  самостоятельной части речи.</a:t>
            </a:r>
            <a:endParaRPr lang="ru-RU" dirty="0"/>
          </a:p>
        </p:txBody>
      </p:sp>
    </p:spTree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63040"/>
            <a:ext cx="6462184" cy="4846638"/>
          </a:xfrm>
        </p:spPr>
      </p:pic>
    </p:spTree>
    <p:extLst>
      <p:ext uri="{BB962C8B-B14F-4D97-AF65-F5344CB8AC3E}">
        <p14:creationId xmlns:p14="http://schemas.microsoft.com/office/powerpoint/2010/main" val="231923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Чтобы отличить предлог от другой части речи с предлогом, нужно задать вопрос от предлога к слову. Предлог всегда включается в падежный вопрос!</a:t>
            </a:r>
            <a:endParaRPr lang="ru-RU" dirty="0"/>
          </a:p>
          <a:p>
            <a:r>
              <a:rPr lang="ru-RU" dirty="0"/>
              <a:t>Знаменосцы шли впереди. (Где?)  наречие</a:t>
            </a:r>
          </a:p>
          <a:p>
            <a:r>
              <a:rPr lang="ru-RU" dirty="0"/>
              <a:t>Знаменосцы шли впереди отряда. (Впереди чего?)  предлог.</a:t>
            </a:r>
          </a:p>
          <a:p>
            <a:r>
              <a:rPr lang="ru-RU" b="1" dirty="0"/>
              <a:t>П</a:t>
            </a:r>
            <a:r>
              <a:rPr lang="ru-RU" b="1" dirty="0" smtClean="0"/>
              <a:t>оставить </a:t>
            </a:r>
            <a:r>
              <a:rPr lang="ru-RU" b="1" dirty="0"/>
              <a:t>между ними подходящее по смыслу слово.</a:t>
            </a:r>
            <a:r>
              <a:rPr lang="ru-RU" dirty="0"/>
              <a:t> </a:t>
            </a:r>
          </a:p>
          <a:p>
            <a:r>
              <a:rPr lang="ru-RU" i="1" dirty="0"/>
              <a:t>В (бурном) течении реки </a:t>
            </a:r>
            <a:endParaRPr lang="ru-RU" dirty="0"/>
          </a:p>
          <a:p>
            <a:r>
              <a:rPr lang="ru-RU" i="1" dirty="0"/>
              <a:t>В (?)течение каникул (нельзя подставить слово)</a:t>
            </a:r>
            <a:endParaRPr lang="ru-RU" dirty="0"/>
          </a:p>
          <a:p>
            <a:r>
              <a:rPr lang="ru-RU" i="1" dirty="0"/>
              <a:t>!  Между предлогом и словом всегда можно поставить другое слово. </a:t>
            </a:r>
            <a:endParaRPr lang="ru-RU" dirty="0"/>
          </a:p>
          <a:p>
            <a:r>
              <a:rPr lang="ru-RU" dirty="0"/>
              <a:t>А </a:t>
            </a:r>
            <a:r>
              <a:rPr lang="ru-RU" b="1" dirty="0"/>
              <a:t>также производный предлог можно заменить  другим производным или непроизводным предлогом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57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Вследствие болезни (из-за)</a:t>
            </a:r>
          </a:p>
          <a:p>
            <a:r>
              <a:rPr lang="ru-RU" dirty="0"/>
              <a:t>Ввиду непогоды (из-за)</a:t>
            </a:r>
          </a:p>
          <a:p>
            <a:r>
              <a:rPr lang="ru-RU" dirty="0"/>
              <a:t>Навстречу приключениям (к)</a:t>
            </a:r>
          </a:p>
          <a:p>
            <a:r>
              <a:rPr lang="ru-RU" dirty="0"/>
              <a:t>Вместо меня (за)</a:t>
            </a:r>
          </a:p>
          <a:p>
            <a:r>
              <a:rPr lang="ru-RU" dirty="0"/>
              <a:t>Насчет работы (о)</a:t>
            </a:r>
          </a:p>
          <a:p>
            <a:r>
              <a:rPr lang="ru-RU" dirty="0"/>
              <a:t>Около леса (у)</a:t>
            </a:r>
          </a:p>
          <a:p>
            <a:r>
              <a:rPr lang="ru-RU" dirty="0"/>
              <a:t>Поперек реки (через)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007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"Орфографический шифр"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Задание: </a:t>
            </a:r>
            <a:r>
              <a:rPr lang="ru-RU" b="1" dirty="0" smtClean="0"/>
              <a:t>найдите </a:t>
            </a:r>
            <a:r>
              <a:rPr lang="ru-RU" b="1" dirty="0"/>
              <a:t>предложения, в которых есть производные предлоги. Записать через запятую номера этих предложений. Должен получиться некий шифр.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569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"Орфографический шифр"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7228656" cy="48989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(В)течение дня Хорь не раз заговаривал со мной.</a:t>
            </a:r>
          </a:p>
          <a:p>
            <a:pPr lvl="0"/>
            <a:r>
              <a:rPr lang="ru-RU" dirty="0"/>
              <a:t>(В)течении военных событий произошли резкие изменения.</a:t>
            </a:r>
          </a:p>
          <a:p>
            <a:pPr lvl="0"/>
            <a:r>
              <a:rPr lang="ru-RU" dirty="0"/>
              <a:t>О судьбе героев автор обещал рассказать (в)продолжении романа.</a:t>
            </a:r>
          </a:p>
          <a:p>
            <a:pPr lvl="0"/>
            <a:r>
              <a:rPr lang="ru-RU" dirty="0"/>
              <a:t>Ванюша (в)продолжение часа таскал за ней по базару корзину.</a:t>
            </a:r>
          </a:p>
          <a:p>
            <a:pPr lvl="0"/>
            <a:r>
              <a:rPr lang="ru-RU" dirty="0"/>
              <a:t>Сговорившись (на)счет завтрашнего дня, они простились.</a:t>
            </a:r>
          </a:p>
          <a:p>
            <a:pPr lvl="0"/>
            <a:r>
              <a:rPr lang="ru-RU" dirty="0"/>
              <a:t>все эти доходы переведите (на)счет нашей бригады.</a:t>
            </a:r>
          </a:p>
          <a:p>
            <a:pPr lvl="0"/>
            <a:r>
              <a:rPr lang="ru-RU" dirty="0"/>
              <a:t>Охотники осторожно, след (в)след шли за волком.</a:t>
            </a:r>
          </a:p>
          <a:p>
            <a:pPr lvl="0"/>
            <a:r>
              <a:rPr lang="ru-RU" dirty="0"/>
              <a:t>С грустью он посмотрел (в)след поезду.</a:t>
            </a:r>
          </a:p>
          <a:p>
            <a:pPr lvl="0"/>
            <a:r>
              <a:rPr lang="ru-RU" dirty="0"/>
              <a:t>Благодаря мастерству спортсменов наша команда победила.</a:t>
            </a:r>
          </a:p>
          <a:p>
            <a:pPr lvl="0"/>
            <a:r>
              <a:rPr lang="ru-RU" dirty="0"/>
              <a:t>Благодаря родителей, не забудьте сказать добрые слова.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5585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334</TotalTime>
  <Words>739</Words>
  <Application>Microsoft Office PowerPoint</Application>
  <PresentationFormat>Экран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Презентация PowerPoint</vt:lpstr>
      <vt:lpstr>Лингвистическая справка</vt:lpstr>
      <vt:lpstr> Производные и непроизводные предлоги</vt:lpstr>
      <vt:lpstr>Цели урока:</vt:lpstr>
      <vt:lpstr>Презентация PowerPoint</vt:lpstr>
      <vt:lpstr>Презентация PowerPoint</vt:lpstr>
      <vt:lpstr>Презентация PowerPoint</vt:lpstr>
      <vt:lpstr>"Орфографический шифр" </vt:lpstr>
      <vt:lpstr>"Орфографический шифр" </vt:lpstr>
      <vt:lpstr>Орфографический шифр</vt:lpstr>
      <vt:lpstr>Найдите среди выделенных слов производные предлоги.   </vt:lpstr>
      <vt:lpstr>"Шуточные вопросы - загадки</vt:lpstr>
      <vt:lpstr>Проверочная работа</vt:lpstr>
      <vt:lpstr>Презентация PowerPoint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Производные и непроизводные предлоги</dc:title>
  <dc:creator>Админ</dc:creator>
  <cp:lastModifiedBy>310 каб</cp:lastModifiedBy>
  <cp:revision>48</cp:revision>
  <dcterms:created xsi:type="dcterms:W3CDTF">2018-03-14T14:03:17Z</dcterms:created>
  <dcterms:modified xsi:type="dcterms:W3CDTF">2025-03-05T02:48:21Z</dcterms:modified>
</cp:coreProperties>
</file>