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5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8"/>
  </p:notesMasterIdLst>
  <p:sldIdLst>
    <p:sldId id="256" r:id="rId3"/>
    <p:sldId id="2107" r:id="rId4"/>
    <p:sldId id="3968" r:id="rId5"/>
    <p:sldId id="2095" r:id="rId6"/>
    <p:sldId id="3975" r:id="rId7"/>
    <p:sldId id="3976" r:id="rId8"/>
    <p:sldId id="3784" r:id="rId9"/>
    <p:sldId id="3969" r:id="rId10"/>
    <p:sldId id="3785" r:id="rId11"/>
    <p:sldId id="3786" r:id="rId12"/>
    <p:sldId id="3970" r:id="rId13"/>
    <p:sldId id="3790" r:id="rId14"/>
    <p:sldId id="3971" r:id="rId15"/>
    <p:sldId id="3972" r:id="rId16"/>
    <p:sldId id="3789" r:id="rId17"/>
    <p:sldId id="3792" r:id="rId18"/>
    <p:sldId id="3980" r:id="rId19"/>
    <p:sldId id="3973" r:id="rId20"/>
    <p:sldId id="3974" r:id="rId21"/>
    <p:sldId id="3977" r:id="rId22"/>
    <p:sldId id="3978" r:id="rId23"/>
    <p:sldId id="3979" r:id="rId24"/>
    <p:sldId id="269" r:id="rId25"/>
    <p:sldId id="3797" r:id="rId26"/>
    <p:sldId id="3798" r:id="rId27"/>
    <p:sldId id="3820" r:id="rId28"/>
    <p:sldId id="3981" r:id="rId29"/>
    <p:sldId id="3819" r:id="rId30"/>
    <p:sldId id="3815" r:id="rId31"/>
    <p:sldId id="3808" r:id="rId32"/>
    <p:sldId id="3983" r:id="rId33"/>
    <p:sldId id="3984" r:id="rId34"/>
    <p:sldId id="3822" r:id="rId35"/>
    <p:sldId id="3870" r:id="rId36"/>
    <p:sldId id="3653" r:id="rId37"/>
    <p:sldId id="3902" r:id="rId38"/>
    <p:sldId id="3907" r:id="rId39"/>
    <p:sldId id="3911" r:id="rId40"/>
    <p:sldId id="3990" r:id="rId41"/>
    <p:sldId id="3991" r:id="rId42"/>
    <p:sldId id="3992" r:id="rId43"/>
    <p:sldId id="2105" r:id="rId44"/>
    <p:sldId id="260" r:id="rId45"/>
    <p:sldId id="262" r:id="rId46"/>
    <p:sldId id="258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C21"/>
    <a:srgbClr val="F6A6B5"/>
    <a:srgbClr val="EC2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21:13:48.492"/>
    </inkml:context>
    <inkml:brush xml:id="br0">
      <inkml:brushProperty name="width" value="0.35" units="cm"/>
      <inkml:brushProperty name="height" value="2.1" units="cm"/>
      <inkml:brushProperty name="color" value="#EAEAEA"/>
      <inkml:brushProperty name="ignorePressure" value="1"/>
      <inkml:brushProperty name="inkEffects" value="pencil"/>
    </inkml:brush>
  </inkml:definitions>
  <inkml:trace contextRef="#ctx0" brushRef="#br0">342 304,'-4'0,"-7"0,-10 0,-7 0,-2 0,7 0,18 0,14 0,10 0,-2 0,-10 0,-14 0,-12 0,-15 0,-7 0,-7-5,2-1,3 0,13-3,27-1,27 2,18 3,27 1,9 2,2 1,-9 1,-11 0,-26 0,-22-4,-19-2,-17-4,-14-1,-5 2,0 2,-2 3,3 1,3 2,17 1,23 0,19 0,21 1,8-1,5 1,-16-1,-19 0,-23 0,-14-5,-9-1,-5 0,-2 1,1 2,1 0,-3 2,9 1,18 4,24 8,20 5,16 0,9-3,-1-3,-1-5,-11 3,-18-2,-19-1,-21-1,-13 2,-7 1,-4-2,9 3,19 1,18-3,18-1,12-3,4 4,-11 0,-20-1,-22-1,-15-2,-8-2,-8 0,7-1,13 0,19 0,19 0,15-1,-3 1,-16 0,-25 0,-20 0,-10 0,-3 0,1 0,13 0,14 0,21 0,12 0,13 0,6 0,0 0,-10 0,-15 0,-23 0,-29-5,-22-1,-9-5,-3 0,7 2,24-2,24 0,33-2,28 1,16 2,8 4,-4 2,-21 2,-23 1,-23 1,-17 1,-17-1,-8-4,-1-2,4 0,8-3,16 0,19 1,25 2,21 2,17-3,7 0,-8-4,-24-4,-28-5,-25 2,-24 3,-14 5,-8-6,-7 0,3 3,13-1,24 2,31 3,25 3,25 2,9 3,-2 5,-15 2,-20 0,-24 0,-26-3,-18 0,-11 3,-5 0,-3 0,6-1,6-2,23 3,28 2,43 7,22 2,20 3,4-3,-5 6,-11-1,-28-5,-31-5,-32-5,-22-3,-14-2,-3-2,-1-1,19 0,24 0,34 1,23-1,13 1,11 4,-6 7,-18 1,-21-1,-28-3,-22-3,-11-1,-4-3,10 0,25-1,19-1,16 1,13-1,4 1,0 0,-18-1,-22 6,-16 1,-11 0,8-1,15-1,13-2,-1-1,-11 4,-15 1,-11 4,-4 1,10-2,15-2,12-3,9-1,-3-2,-13-1,-16 0,-10-1,-10 1,-4 4,19 2,26-1,22-5,16-2,4-2,-1 0,-18 1,-18 1,-16 1,-12 0,-12 1,8 0,17 0,19 1,11-1,10 0,-5 0,-18 0,-15 0,-16 0,-20 0,-13 0,13 0,21 0,27 0,27-5,11-1,2 0,-7-4,-16 1,-21 1,-22 2,-17 2,-7 2,-2 1,1 1,13 1,25-6,18-1,15-4,12-1,-6-2,-13 0,-21 2,-24-1,-22-3,-18-4,-2 1,4 4,8 5,13-2,22 2,24 1,24 4,16 1,5 2,-15 0,-24 1,-24 1,-23-5,-11-2,-11 0,-6-3,-1-5,9-4,19 0,25 3,28 5,15 4,17 3,3 1,-1 2,-6 1,-6 0,-10 4,-14 2,-24 8,-15 3,-18-3,-7 1,-4 3,16-3,28-3,30-4,24-4,23 2,14 0,-2-1,-16 3,-22-1,-25 4,-23 0,-16-3,-9-2,0 2,20 4,25 0,29 2,30 8,11 5,-3-2,-21-6,-35-7,-35-4,-35-5,-15-3,-11-1,2-1,8 0,9 0,18 0,19 0,22 1,13 0,0 0,-19 4,-19 7,-15 1,-7-1,7-3,15-2,18-3,15-2,8 0,-8-1,-17-1,-13 1,-8-1,4 1,14 0,13-1,14 1,7 0,4 0,1 0,-2 0,-15 0,-20 0,-19 0,-10 0,-5 0,8 0,19 0,15 0,16 0,8 0,-4 0,-13 0,-12 0,-7 5,-1 6,-1 6,1 4,21 13,36 15,9-2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21:14:14.355"/>
    </inkml:context>
    <inkml:brush xml:id="br0">
      <inkml:brushProperty name="width" value="0.2" units="cm"/>
      <inkml:brushProperty name="height" value="0.2" units="cm"/>
      <inkml:brushProperty name="color" value="#EAEAEA"/>
    </inkml:brush>
  </inkml:definitions>
  <inkml:trace contextRef="#ctx0" brushRef="#br0">408 253 24575,'-2'0'0,"0"0"0,0 1 0,0-1 0,0 1 0,1-1 0,-1 1 0,0 0 0,0-1 0,0 1 0,1 0 0,-1 0 0,0 0 0,1 0 0,-1 1 0,1-1 0,-1 0 0,1 1 0,0-1 0,0 1 0,-1-1 0,1 1 0,0 0 0,0-1 0,-1 5 0,2-4 0,-1 0 0,1 0 0,-1 1 0,1-1 0,0 0 0,0 0 0,0 1 0,0-1 0,0 0 0,1 1 0,-1-1 0,1 0 0,0 0 0,-1 0 0,1 0 0,0 0 0,0 0 0,0 0 0,0 0 0,1 0 0,-1 0 0,1 0 0,-1 0 0,1-1 0,-1 1 0,1-1 0,0 1 0,2 1 0,32 20 0,1-1 0,0-2 0,2-1 0,0-3 0,43 13 0,-43-17 0,8 4 0,-47-16 0,0 0 0,0 0 0,0 0 0,0 0 0,0 0 0,-1 0 0,1 0 0,0-1 0,0 1 0,0 0 0,0 0 0,0 0 0,-1 0 0,1 0 0,0 0 0,0 0 0,0 0 0,0 0 0,0 1 0,0-1 0,-1 0 0,1 0 0,0 0 0,0 0 0,0 0 0,0 0 0,0 0 0,0 0 0,0 0 0,-1 0 0,1 0 0,0 0 0,0 0 0,0 1 0,0-1 0,0 0 0,0 0 0,0 0 0,0 0 0,0 0 0,0 0 0,0 0 0,-1 1 0,1-1 0,0 0 0,0 0 0,0 0 0,0 0 0,0 0 0,0 1 0,0-1 0,0 0 0,0 0 0,0 0 0,0 0 0,1 0 0,-1 0 0,0 1 0,0-1 0,0 0 0,0 0 0,0 0 0,-36 0 0,-18-3 0,33 0 0,1 1 0,-1 2 0,1 0 0,-1 1 0,-35 6 0,44 0 0,22-1 0,27 1 0,-33-6 0,14 1 0,-12-2 0,1 0 0,-1 1 0,1 0 0,-1 1 0,1-1 0,-1 1 0,0 0 0,0 1 0,6 2 0,-14-3 0,0-1 0,0 0 0,1 0 0,-1-1 0,0 1 0,-1 0 0,1-1 0,0 1 0,0-1 0,0 0 0,0 1 0,-2-1 0,-157 1 0,105-3 0,-98 10 0,130-2 0,24-6 0,0 0 0,-1 1 0,1-1 0,0 0 0,0 0 0,0 0 0,0 1 0,0-1 0,0 0 0,0 0 0,0 0 0,1 1 0,-1-1 0,0 0 0,0 0 0,0 0 0,0 0 0,0 1 0,0-1 0,0 0 0,0 0 0,0 0 0,1 0 0,-1 1 0,0-1 0,0 0 0,0 0 0,0 0 0,0 0 0,1 0 0,-1 0 0,0 1 0,0-1 0,0 0 0,0 0 0,1 0 0,-1 0 0,0 0 0,0 0 0,0 0 0,1 0 0,-1 0 0,0 0 0,0 0 0,0 0 0,1 0 0,-1 0 0,0 0 0,1 0 0,48 7 0,-10-5 0,14 0 0,83 14 0,-112-8 0,-24-8 0,1 1 0,-1-1 0,0 0 0,0 0 0,0 0 0,0 0 0,1 0 0,-1 0 0,0 0 0,0 1 0,0-1 0,0 0 0,1 0 0,-1 0 0,0 0 0,0 1 0,0-1 0,0 0 0,0 0 0,0 0 0,0 1 0,0-1 0,0 0 0,1 0 0,-1 0 0,0 1 0,0-1 0,0 0 0,0 0 0,0 1 0,0-1 0,0 0 0,-1 0 0,1 0 0,0 1 0,0-1 0,0 0 0,0 0 0,0 0 0,0 1 0,0-1 0,0 0 0,0 0 0,-1 0 0,-33 17 0,30-16 0,0 1 0,0-1 0,1 1 0,-1 0 0,0 0 0,0 0 0,1 0 0,-5 4 0,8-5 0,0 0 0,-1 0 0,1 0 0,0 0 0,0 0 0,0 0 0,1 0 0,-1 0 0,0 0 0,0 0 0,0 0 0,1 0 0,-1 0 0,1 0 0,-1 0 0,0 0 0,1 0 0,0 0 0,-1 0 0,1 0 0,-1-1 0,1 1 0,0 0 0,0-1 0,0 1 0,-1 0 0,1-1 0,0 1 0,0-1 0,0 1 0,0-1 0,0 1 0,0-1 0,0 0 0,0 1 0,2-1 0,44 17 0,-41-16 0,5 3 0,16 6 0,-30-5 0,-16 2 0,-6-3 0,18-3 0,1 0 0,0 0 0,-1 1 0,1-1 0,0 1 0,0 1 0,-6 2 0,12-5 0,-1 0 0,1 1 0,-1-1 0,1 0 0,0 0 0,-1 0 0,1 0 0,0 1 0,0-1 0,-1 0 0,1 0 0,0 1 0,-1-1 0,1 0 0,0 0 0,0 1 0,0-1 0,-1 0 0,1 1 0,0-1 0,0 0 0,0 1 0,0-1 0,0 0 0,-1 1 0,1-1 0,0 0 0,0 1 0,0-1 0,0 1 0,0-1 0,0 0 0,0 1 0,0-1 0,0 0 0,1 1 0,-1-1 0,0 0 0,0 1 0,0-1 0,0 0 0,0 1 0,1-1 0,-1 0 0,0 1 0,0-1 0,0 0 0,1 1 0,-1-1 0,0 0 0,1 0 0,-1 1 0,0-1 0,0 0 0,1 0 0,-1 0 0,1 1 0,22 8 0,-21-8 0,42 9 0,-36-9 0,1 1 0,-1 0 0,0 0 0,1 0 0,-1 1 0,0 1 0,0-1 0,8 6 0,-15-8 0,0 0 0,0 0 0,0 0 0,0 1 0,0-1 0,0 0 0,-1 0 0,1 0 0,0 0 0,-1 1 0,1-1 0,-1 0 0,0 1 0,1-1 0,-1 0 0,0 1 0,0-1 0,0 3 0,0-3 0,0 1 0,0-1 0,1 1 0,-1-1 0,0 1 0,1-1 0,-1 1 0,0-1 0,1 0 0,0 1 0,-1-1 0,1 0 0,0 1 0,-1-1 0,1 0 0,0 0 0,0 0 0,0 0 0,0 0 0,0 0 0,1 0 0,-1 0 0,1 1 0,47 20 0,-40-19 0,0 1 0,-1 0 0,1 0 0,-1 1 0,13 8 0,-21-13 0,0 1 0,0-1 0,0 0 0,1 0 0,-1 0 0,0 0 0,0 0 0,0 0 0,0 1 0,0-1 0,0 0 0,0 0 0,1 0 0,-1 0 0,0 1 0,0-1 0,0 0 0,0 0 0,0 0 0,0 1 0,0-1 0,0 0 0,0 0 0,0 0 0,0 1 0,0-1 0,0 0 0,0 0 0,0 0 0,0 1 0,0-1 0,0 0 0,0 0 0,0 0 0,-1 0 0,1 1 0,0-1 0,0 0 0,0 0 0,0 0 0,0 0 0,0 0 0,-1 1 0,-11 5 0,-17 1 0,26-7 0,-37 6 0,27-5 0,0 1 0,1 0 0,-1 1 0,1 0 0,0 1 0,-13 5 0,25-9 0,-1 0 0,1 1 0,0-1 0,0 0 0,-1 0 0,1 0 0,0 0 0,0 0 0,-1 0 0,1 0 0,0 1 0,0-1 0,0 0 0,-1 0 0,1 0 0,0 1 0,0-1 0,0 0 0,-1 0 0,1 1 0,0-1 0,0 0 0,0 0 0,0 1 0,0-1 0,0 0 0,0 0 0,0 1 0,0-1 0,0 0 0,0 0 0,0 1 0,0-1 0,0 0 0,0 1 0,0-1 0,0 0 0,0 0 0,0 1 0,0-1 0,0 0 0,0 0 0,0 1 0,0-1 0,1 0 0,-1 0 0,0 1 0,0-1 0,0 0 0,0 0 0,1 0 0,-1 1 0,0-1 0,0 0 0,1 0 0,-1 0 0,0 0 0,0 0 0,1 1 0,-1-1 0,0 0 0,0 0 0,1 0 0,-1 0 0,0 0 0,0 0 0,1 0 0,-1 0 0,26 8 0,-23-8 0,11 4 0,-9-4 0,1 1 0,-1 1 0,0-1 0,1 1 0,-1 0 0,0 0 0,0 0 0,0 1 0,-1 0 0,9 6 0,-13-9 0,1 1 0,-1-1 0,0 1 0,0-1 0,1 1 0,-1-1 0,0 1 0,0-1 0,0 1 0,0-1 0,0 1 0,0-1 0,0 1 0,0 0 0,0-1 0,0 1 0,0-1 0,0 1 0,0-1 0,-1 1 0,1-1 0,0 1 0,0-1 0,0 1 0,-1-1 0,1 1 0,0-1 0,-1 1 0,1-1 0,0 0 0,-1 1 0,1-1 0,-1 0 0,1 1 0,-1-1 0,1 0 0,-1 1 0,1-1 0,-1 0 0,1 0 0,-1 1 0,1-1 0,-2 0 0,-24 11 0,26-11 0,-19 5 0,15-4 0,-1 0 0,1 0 0,0 0 0,-1 0 0,1 1 0,0 0 0,0 0 0,0 0 0,0 0 0,-7 6 0,11-8 0,0 1 0,0-1 0,0 0 0,0 1 0,0-1 0,0 0 0,0 1 0,0-1 0,0 1 0,0-1 0,1 0 0,-1 0 0,0 1 0,0-1 0,0 0 0,0 1 0,0-1 0,1 0 0,-1 1 0,0-1 0,0 0 0,0 0 0,1 1 0,-1-1 0,0 0 0,1 0 0,-1 0 0,0 1 0,0-1 0,1 0 0,-1 0 0,0 0 0,1 0 0,-1 0 0,0 0 0,1 0 0,-1 1 0,0-1 0,1 0 0,-1 0 0,0 0 0,1-1 0,17 5 0,-18-4 0,40 4 0,-33-5 0,-1 1 0,1 1 0,0-1 0,0 1 0,-1 0 0,1 1 0,0-1 0,-1 1 0,1 1 0,-1-1 0,0 1 0,0 0 0,0 1 0,0-1 0,6 6 0,-5-2 0,1-1 0,0 0 0,0-1 0,0 0 0,1 0 0,-1-1 0,1 0 0,10 3 0,80 20 0,-67-20 0,3 2 0,1 1 0,1-1 0,0-2 0,0-1 0,1-2 0,57-2 0,-86-3 0,0-1 0,0-1 0,0 0 0,0 0 0,-1 0 0,1-1 0,9-7 0,58-39 0,-58 37 0,4 0 0,0 1 0,1 0 0,0 2 0,44-13 0,-44 17 0,-1-2 0,0 0 0,0-2 0,-1 0 0,36-24 0,-56 33 0,1 0 0,-1 0 0,1 0 0,-1 0 0,0 0 0,0 0 0,0 0 0,0 0 0,0 0 0,0-1 0,0 1 0,0 0 0,0-1 0,0 1 0,-1-1 0,1 1 0,-1-1 0,1 1 0,-1-1 0,1 1 0,-1-1 0,0 0 0,0 1 0,0-1 0,0-2 0,-1 2 0,0 0 0,0 0 0,0 0 0,0 0 0,0 1 0,-1-1 0,1 0 0,-1 0 0,0 1 0,1-1 0,-1 1 0,0 0 0,0-1 0,0 1 0,-3-2 0,-11-4 0,-1 0 0,0 1 0,-26-6 0,41 11 0,-133-25 0,-1 5 0,-203-4 0,257 21 0,77 4 0,0 0 0,0 0 0,0-1 0,1 1 0,-1-1 0,0 0 0,0-1 0,1 1 0,-1-1 0,-4-2 0,9 4 0,0-1 0,-1 1 0,1 0 0,0-1 0,0 1 0,0 0 0,0-1 0,-1 1 0,1 0 0,0-1 0,0 1 0,0 0 0,0-1 0,0 1 0,0 0 0,0-1 0,0 1 0,0 0 0,0-1 0,0 1 0,0 0 0,0-1 0,0 1 0,0 0 0,1-1 0,-1 1 0,0 0 0,0-1 0,0 1 0,0 0 0,1 0 0,-1-1 0,0 1 0,0 0 0,1-1 0,-1 1 0,0 0 0,0 0 0,1-1 0,29-16 0,28-4 0,0 3 0,1 2 0,0 3 0,86-7 0,16-4 0,-128 14 0,-31 5 0,-11 0 0,-17-1 0,-86-3 0,-204 9 0,266 7 0,29 3 0,21-10 0,-1 1 0,1-1 0,0 1 0,-1-1 0,1 0 0,0 1 0,0-1 0,0 1 0,0-1 0,-1 1 0,1-1 0,0 1 0,0-1 0,0 1 0,0-1 0,0 1 0,0-1 0,0 1 0,0-1 0,0 0 0,1 1 0,-1-1 0,0 1 0,0-1 0,0 1 0,0-1 0,1 1 0,-1-1 0,0 0 0,0 1 0,1-1 0,-1 1 0,0-1 0,1 0 0,-1 1 0,0-1 0,1 1 0,8 5 0,0 1 0,1-1 0,-1 0 0,1-1 0,0 0 0,0-1 0,1 0 0,-1-1 0,15 4 0,-13-4 0,1 0 0,-1 1 0,0 1 0,0 0 0,-1 1 0,21 13 0,-31-18 0,0 0 0,0 0 0,0 0 0,0 0 0,0 0 0,0 0 0,0 0 0,0 0 0,0 0 0,-1 0 0,1 0 0,-1 1 0,1-1 0,-1 0 0,1 0 0,-1 1 0,0-1 0,1 0 0,-1 1 0,0-1 0,0 1 0,0-1 0,0 0 0,0 1 0,-1-1 0,1 0 0,0 1 0,0-1 0,-1 0 0,1 1 0,-1-1 0,1 0 0,-1 0 0,0 0 0,0 1 0,1-1 0,-1 0 0,0 0 0,0 0 0,0 0 0,0 0 0,0 0 0,0-1 0,-2 2 0,-4 4 0,0-1 0,0 0 0,-1-1 0,1 1 0,-15 4 0,-105 31 0,127-40 0,-1 0 0,1 0 0,0 0 0,-1 0 0,1 0 0,0 0 0,-1 0 0,1 0 0,0 0 0,-1 0 0,1 0 0,0 0 0,-1 1 0,1-1 0,0 0 0,0 0 0,-1 0 0,1 0 0,0 1 0,-1-1 0,1 0 0,0 0 0,0 0 0,-1 1 0,1-1 0,0 0 0,0 1 0,0-1 0,0 0 0,-1 0 0,1 1 0,0-1 0,0 0 0,0 1 0,0-1 0,0 0 0,0 1 0,0-1 0,0 0 0,0 1 0,0 0 0,17 5 0,46 0 0,-45-4 0,-5-1 0,0 1 0,-1 0 0,1 1 0,-1 1 0,15 6 0,-25-10 0,0 1 0,1 0 0,-1 0 0,0 0 0,0 1 0,-1-1 0,1 0 0,0 1 0,0-1 0,-1 1 0,1 0 0,0-1 0,-1 1 0,0 0 0,1 0 0,-1 0 0,0 0 0,0 0 0,0 0 0,0 0 0,-1 0 0,1 1 0,0-1 0,-1 0 0,0 0 0,1 1 0,-1-1 0,0 0 0,0 1 0,0-1 0,-1 0 0,1 1 0,-1-1 0,1 0 0,-1 0 0,-1 3 0,2-4 0,0 1 0,0-1 0,-1 0 0,1 0 0,0 0 0,0 0 0,0 0 0,0 0 0,0 0 0,1 1 0,-1-1 0,0 0 0,0 0 0,1 0 0,-1 0 0,1 0 0,-1 0 0,1 0 0,-1 0 0,1 0 0,0 0 0,-1 0 0,1-1 0,0 1 0,0 0 0,0 0 0,-1-1 0,1 1 0,0 0 0,0-1 0,0 1 0,0-1 0,0 1 0,0-1 0,0 0 0,0 1 0,2-1 0,5 3 0,0-1 0,0 0 0,0-1 0,0 0 0,10 0 0,13-3 0,-87-3 0,-143 4 0,195 1 0,0-1 0,0 1 0,0-1 0,1 0 0,-1 0 0,0 0 0,0 0 0,-3-3 0,0-7 0,19-6 0,9 3 0,1 1 0,0 0 0,1 2 0,0 1 0,1 1 0,28-8 0,-24 9 0,0-2 0,-1-1 0,49-27 0,-75 37 0,0 0 0,1 1 0,-1-1 0,0 0 0,0 0 0,0 0 0,1 0 0,-1 0 0,0 0 0,-1 0 0,1 0 0,0 0 0,0-1 0,0 1 0,-1 0 0,1-1 0,0 1 0,-1 0 0,1-1 0,-1 1 0,1-2 0,-2 2 0,1-1 0,0 1 0,-1 0 0,1 0 0,-1-1 0,1 1 0,-1 0 0,0 0 0,1 0 0,-1 0 0,0 0 0,0 0 0,0 0 0,0 0 0,0 0 0,0 1 0,0-1 0,0 0 0,-1 0 0,-10-6 0,-1 2 0,1 0 0,-25-7 0,19 6 0,-117-38 0,-247-48 0,381 92 0,-9-2 0,0 0 0,1 0 0,-20-8 0,28 10 0,0-1 0,0 1 0,0 0 0,0-1 0,0 1 0,0 0 0,0-1 0,0 1 0,1-1 0,-1 0 0,0 1 0,0-1 0,1 0 0,-1 1 0,0-1 0,1 0 0,-1 0 0,1 1 0,-1-1 0,1 0 0,-1 0 0,1 0 0,0 0 0,-1 0 0,1 0 0,0 0 0,0 0 0,-1 0 0,1 0 0,0 0 0,0 0 0,0 0 0,0 0 0,1 0 0,-1 0 0,0 1 0,0-1 0,0 0 0,1 0 0,-1 0 0,1 0 0,-1 0 0,0 0 0,1 0 0,0 1 0,-1-1 0,1 0 0,-1 0 0,1 1 0,0-1 0,0 0 0,-1 1 0,2-2 0,6-4 0,-1 1 0,0-1 0,1 1 0,0 0 0,0 1 0,1 0 0,-1 1 0,1-1 0,0 2 0,9-3 0,20-3 0,42-3 0,-56 8 0,41-4 0,2 0 0,0-3 0,98-27 0,-164 37 0,0 0 0,0 0 0,0-1 0,0 1 0,0 0 0,0-1 0,0 1 0,0-1 0,0 1 0,-1-1 0,1 0 0,0 1 0,0-1 0,0 0 0,-1 1 0,1-1 0,0 0 0,0-1 0,-1 1 0,0 0 0,0 1 0,0-1 0,0 1 0,0-1 0,0 1 0,0-1 0,0 1 0,-1-1 0,1 1 0,0-1 0,0 1 0,-1-1 0,1 1 0,0-1 0,0 1 0,-1-1 0,1 1 0,-1-1 0,1 1 0,0 0 0,-1-1 0,1 1 0,-1-1 0,-39-19 0,38 20 0,-278-86 0,121 43 0,-513-157 0,650 193 0,-4 0 0,0-2 0,0 0 0,-39-23 0,51 20 0,18 3 0,27 1 0,0 5 0,-1 1 0,1 2 0,61 7 0,94 25 0,-148-24 0,52 17 0,-78-20 0,0 0 0,0 0 0,0 2 0,-1-1 0,0 1 0,0 1 0,-1 0 0,11 10 0,-12-10 0,0 0 0,0-1 0,0 0 0,1-1 0,1 0 0,-1-1 0,17 7 0,81 19 0,-88-26 0,649 124 0,7-46 0,-989-87 0,298 4 0,24 0 0,40 0 0,-37 0 0,153 8 0,0 8 0,178 40 0,-240-34 0,-67-8 0,-36-14 0,0 1 0,0-1 0,0 0 0,1 0 0,-1 0 0,0 0 0,0 0 0,0 1 0,0-1 0,1 0 0,-1 0 0,0 0 0,0 1 0,0-1 0,0 0 0,0 0 0,0 0 0,0 1 0,1-1 0,-1 0 0,0 0 0,0 1 0,0-1 0,0 0 0,0 0 0,0 1 0,0-1 0,0 0 0,0 0 0,0 0 0,0 1 0,-1-1 0,1 0 0,0 0 0,0 1 0,0-1 0,0 0 0,0 0 0,0 0 0,0 1 0,-1-1 0,1 0 0,0 0 0,0 0 0,0 0 0,0 1 0,-1-1 0,1 0 0,0 0 0,0 0 0,0 0 0,-1 0 0,1 0 0,0 1 0,-1-1 0,-6 2 0,0 0 0,0 0 0,0-1 0,-1 0 0,1 0 0,-9-1 0,-395-11 0,173 1 0,102 9 0,46 1 0,-92-11 0,160 5 0,30-2 0,38-4 0,59-2 0,0 5 0,186 8 0,-271 4 0,-16 2 0,-32 4 0,-98 2 0,-204-7 0,184-6 0,2 3 0,142-2 0,1 1 0,-1 0 0,1 1 0,-1-1 0,0 0 0,1 0 0,-1 1 0,1-1 0,-1 1 0,1-1 0,-1 1 0,1-1 0,-1 1 0,1 0 0,-3 2 0,4-3 0,0 1 0,0-1 0,1 1 0,-1-1 0,0 1 0,0-1 0,0 1 0,0 0 0,1-1 0,-1 1 0,0-1 0,1 0 0,-1 1 0,0-1 0,1 1 0,-1-1 0,1 1 0,-1-1 0,0 0 0,1 1 0,-1-1 0,1 0 0,-1 0 0,1 1 0,-1-1 0,1 0 0,0 0 0,0 1 0,58 20 0,690 110 0,-464-91 0,-256-34 0,-28-4 0,-6-1 0,-41 0 0,-757-7 0,1249 42 0,-443-35 0,17 1 0,0 1 0,0 1 0,30 10 0,-50-14 0,0 0 0,1 0 0,-1 0 0,0 0 0,1 0 0,-1 0 0,0 0 0,1 1 0,-1-1 0,0 0 0,1 0 0,-1 0 0,0 0 0,0 0 0,1 1 0,-1-1 0,0 0 0,0 0 0,1 0 0,-1 1 0,0-1 0,0 0 0,0 0 0,1 1 0,-1-1 0,0 0 0,0 1 0,0-1 0,0 0 0,0 1 0,0-1 0,0 0 0,1 1 0,-1-1 0,0 0 0,0 0 0,0 1 0,0-1 0,0 0 0,0 1 0,-1-1 0,1 0 0,0 1 0,-16 9 0,-32 4 0,43-13 0,-64 16 0,0 4 0,-120 53 0,173-65 0,0 1 0,1 1 0,1 1 0,0 0 0,-17 18 0,15-14 0,0 0 0,-37 25 0,43-34 0,-58 39 0,63-42 0,1 0 0,-1 0 0,1 0 0,0 1 0,0-1 0,0 1 0,0 0 0,1 1 0,0-1 0,-4 8 0,7-11 0,-1 0 0,1 0 0,0-1 0,-1 1 0,1 0 0,0 0 0,0 0 0,0 0 0,0 0 0,1 0 0,-1-1 0,0 1 0,1 0 0,0 0 0,-1 0 0,1-1 0,0 1 0,0 0 0,0-1 0,0 1 0,0-1 0,0 1 0,0-1 0,0 1 0,1-1 0,-1 0 0,1 0 0,-1 0 0,1 1 0,-1-2 0,1 1 0,0 0 0,-1 0 0,1 0 0,0-1 0,0 1 0,-1-1 0,3 1 0,3 1 0,0 0 0,0-1 0,0 0 0,0 0 0,0 0 0,0-1 0,0 0 0,13-2 0,1-3 0,0-1 0,0-1 0,-1-1 0,0-1 0,-1 0 0,0-2 0,35-24 0,-18 11 0,72-35 0,-53 32 0,-35 18 0,1 1 0,1 1 0,-1 1 0,1 1 0,0 1 0,0 1 0,35 0 0,40-7 0,40-22 0,-53 10 0,-34 14 0,0 3 0,1 2 0,95 5 0,-34 1 0,165 12 0,-7-1 0,-7 0 0,-21-1 0,-327-41 0,-637-141 0,527 127 0,166 36 0,23 6 0,0-1 0,0 0 0,0 0 0,0-1 0,0 0 0,0 0 0,1 0 0,-1-1 0,-9-5 0,15 8 0,0-1 0,0 1 0,0 0 0,0 0 0,-1 0 0,1 0 0,0-1 0,0 1 0,0 0 0,0 0 0,0 0 0,0 0 0,0-1 0,0 1 0,0 0 0,0 0 0,0 0 0,0 0 0,0-1 0,0 1 0,0 0 0,0 0 0,0 0 0,0-1 0,0 1 0,0 0 0,0 0 0,0 0 0,0 0 0,0-1 0,0 1 0,0 0 0,1 0 0,-1 0 0,0 0 0,0 0 0,0-1 0,0 1 0,0 0 0,0 0 0,1 0 0,-1 0 0,0 0 0,0 0 0,0 0 0,0-1 0,1 1 0,-1 0 0,0 0 0,0 0 0,0 0 0,0 0 0,1 0 0,-1 0 0,0 0 0,0 0 0,0 0 0,1 0 0,-1 0 0,0 0 0,0 0 0,0 0 0,0 0 0,1 1 0,-1-1 0,0 0 0,0 0 0,32-4 0,1 1 0,-1 1 0,61 5 0,11 0 0,-89-3 0,-8 1 0,1-1 0,-1 0 0,0 0 0,0-1 0,0 0 0,0 0 0,0-1 0,0 0 0,0 0 0,8-4 0,-16 5 0,-1 0 0,0 0 0,0 0 0,0 1 0,0-1 0,0 0 0,0 1 0,0-1 0,0 1 0,0 0 0,-4-1 0,-495-5 0,296 9 0,156-3 0,39-1 0,27-2 0,37-3 0,1091-40 0,-1264 40 0,-130-25 0,-155-40 0,350 60 0,-107-16 0,-206-49 0,326 58 0,41 18 0,-1 0 0,1 0 0,0 0 0,-1-1 0,1 1 0,0 0 0,0 0 0,0 0 0,-1-1 0,1 1 0,0 0 0,0 0 0,0-1 0,-1 1 0,1 0 0,0-1 0,0 1 0,0 0 0,0 0 0,0-1 0,0 1 0,0 0 0,0-1 0,-1 1 0,1 0 0,0-1 0,1 1 0,-1 0 0,0-1 0,0 1 0,0 0 0,0-1 0,0 1 0,0 0 0,0 0 0,0-1 0,0 1 0,1 0 0,-1-1 0,0 1 0,0 0 0,0 0 0,1-1 0,-1 1 0,0 0 0,0 0 0,1 0 0,-1-1 0,0 1 0,0 0 0,1 0 0,-1 0 0,0 0 0,1 0 0,-1-1 0,0 1 0,15-5 0,-1 1 0,1 1 0,-1 0 0,1 0 0,0 2 0,0 0 0,0 0 0,20 3 0,8-2 0,431 19 0,-382-12 0,-62-3 0,-30-4 0,0 0 0,0 0 0,0 1 0,0-1 0,0 0 0,1 0 0,-1 0 0,0 0 0,0 0 0,0 0 0,0 0 0,0 0 0,0 0 0,0 0 0,1 1 0,-1-1 0,0 0 0,0 0 0,0 0 0,0 0 0,0 0 0,0 0 0,0 0 0,0 1 0,0-1 0,0 0 0,0 0 0,0 0 0,0 0 0,0 0 0,0 1 0,0-1 0,0 0 0,0 0 0,0 0 0,0 0 0,0 0 0,0 1 0,0-1 0,0 0 0,0 0 0,0 0 0,0 0 0,0 0 0,0 0 0,-1 0 0,1 1 0,0-1 0,0 0 0,0 0 0,0 0 0,0 0 0,0 0 0,0 0 0,-1 0 0,1 0 0,0 0 0,0 0 0,0 0 0,0 0 0,0 1 0,0-1 0,-1 0 0,1 0 0,0 0 0,0 0 0,0 0 0,0 0 0,-1 0 0,-48 10 0,-23-3 0,-126-3 0,175-8 0,18-1 0,7 3 0,1 1 0,0-1 0,-1 1 0,1-1 0,0 1 0,0 0 0,0 0 0,-1 0 0,1 0 0,5 0 0,79-16 0,148-11 0,92 16 0,-235 11 0,598-4 0,-683 6 0,-10 1 0,-20 4 0,-39 4 0,-424 2 0,524-8 0,-1 1 0,48 12 0,-37-6 0,11 1 0,349 86 0,-395-95 0,-7-1 0,0-1 0,0 1 0,0 0 0,0 0 0,0 0 0,0 1 0,0 0 0,-1 0 0,1 1 0,-1-1 0,0 1 0,5 5 0,-10-8 0,1 0 0,-1-1 0,0 1 0,0-1 0,0 1 0,0-1 0,0 1 0,0 0 0,0-1 0,0 1 0,0-1 0,-1 1 0,1-1 0,0 1 0,0 0 0,0-1 0,-1 1 0,1-1 0,0 1 0,-1-1 0,1 1 0,0-1 0,-1 0 0,1 1 0,0-1 0,-1 1 0,1-1 0,-1 0 0,1 1 0,-1-1 0,1 0 0,-1 0 0,1 1 0,-1-1 0,1 0 0,-1 0 0,0 0 0,1 0 0,-1 1 0,1-1 0,-1 0 0,0 0 0,-30 6 0,29-6 0,-93 8 0,-162-7 0,142-4 0,-145 0 0,430 1 0,393 15 0,-525-6 0,-38-7 0,0 0 0,-1 0 0,1 0 0,0 0 0,0 0 0,0 0 0,-1 0 0,1 0 0,0 0 0,0 0 0,-1 0 0,1 0 0,0 0 0,0 0 0,0 1 0,-1-1 0,1 0 0,0 0 0,0 0 0,0 0 0,-1 0 0,1 1 0,0-1 0,0 0 0,0 0 0,0 0 0,0 1 0,0-1 0,-1 0 0,1 0 0,0 1 0,0-1 0,0 0 0,0 0 0,0 0 0,0 1 0,0-1 0,0 0 0,0 0 0,0 1 0,0-1 0,0 0 0,0 0 0,0 1 0,0-1 0,0 0 0,0 0 0,1 1 0,-1-1 0,0 0 0,0 0 0,0 0 0,0 1 0,0-1 0,0 0 0,1 0 0,-1 0 0,0 0 0,0 1 0,0-1 0,1 0 0,-1 0 0,0 0 0,0 0 0,0 0 0,1 0 0,-1 0 0,0 1 0,1-1 0,-22 8 0,-45 8 0,0-3 0,-97 8 0,-68 12 0,212-26 0,26-2 0,33 0 0,69-2 0,-35-2 0,1 3 0,130 24 0,-190-20 0,-27-3 0,-32-1 0,-79 1 0,-154 14 0,278-19 0,-1 0 0,0 0 0,0 0 0,0 0 0,0 0 0,0 0 0,0 0 0,0 1 0,0-1 0,0 0 0,0 0 0,0 0 0,0 0 0,0 0 0,0 0 0,0 0 0,0 0 0,0 0 0,0 1 0,0-1 0,0 0 0,0 0 0,0 0 0,0 0 0,0 0 0,0 0 0,0 0 0,0 0 0,0 0 0,0 0 0,0 1 0,-1-1 0,1 0 0,0 0 0,0 0 0,0 0 0,0 0 0,0 0 0,0 0 0,0 0 0,0 0 0,0 0 0,0 0 0,0 0 0,-1 0 0,1 0 0,0 0 0,0 0 0,0 0 0,0 0 0,0 0 0,0 0 0,15 6 0,25 2 0,68 7 0,-59-10 0,1 3 0,73 21 0,-91-14 0,-27-5 0,-18-1 0,-113 16 0,34-9 0,10-1 0,50-11 0,1 2 0,-59 19 0,90-25 0,-1 0 0,1 0 0,-1 0 0,1 0 0,0 0 0,-1 0 0,1 0 0,0 1 0,-1-1 0,1 0 0,0 0 0,-1 0 0,1 0 0,0 1 0,-1-1 0,1 0 0,0 0 0,-1 1 0,1-1 0,0 0 0,0 0 0,0 1 0,-1-1 0,1 0 0,0 1 0,0-1 0,0 0 0,0 1 0,-1-1 0,1 0 0,0 1 0,0-1 0,0 0 0,0 1 0,0-1 0,0 1 0,13 7 0,34 1 0,-42-8 0,508 88 0,-502-87 0,3 0 0,-1 0 0,1 1 0,-1 1 0,0 0 0,0 1 0,13 6 0,-25-11 0,-1 0 0,1 1 0,-1-1 0,1 0 0,-1 0 0,1 1 0,-1-1 0,1 0 0,-1 1 0,0-1 0,1 1 0,-1-1 0,1 1 0,-1-1 0,0 1 0,1-1 0,-1 1 0,0-1 0,0 1 0,0-1 0,1 1 0,-1-1 0,0 1 0,0-1 0,0 1 0,0 0 0,0-1 0,0 1 0,0-1 0,0 1 0,0-1 0,0 1 0,0 0 0,0-1 0,0 1 0,-1-1 0,1 1 0,0-1 0,0 1 0,-1-1 0,1 1 0,0-1 0,-1 1 0,1-1 0,0 1 0,-1-1 0,1 1 0,-1-1 0,1 0 0,-1 1 0,1-1 0,-1 0 0,1 0 0,-1 1 0,0-1 0,-36 18 0,30-16 0,-220 77 0,-14 6 0,216-70 0,30-10 0,17-1 0,465-2 0,-287-6 0,-171 6 0,-39 3 0,-46 5 0,-188 38 0,35-5 0,317-39 0,266-6 0,-356 1 0,-15 0 0,1 1 0,0-1 0,-1 1 0,1 0 0,-1 0 0,1 0 0,-1 1 0,1-1 0,0 1 0,-1 0 0,0 0 0,1 0 0,-1 0 0,0 1 0,5 2 0,-8-4 0,1 1 0,-1-1 0,0 1 0,0-1 0,0 1 0,0-1 0,0 1 0,1-1 0,-1 0 0,0 1 0,0-1 0,0 1 0,0-1 0,0 1 0,-1-1 0,1 1 0,0-1 0,0 1 0,0-1 0,0 1 0,0-1 0,-1 1 0,1-1 0,0 0 0,0 1 0,-1-1 0,1 1 0,0-1 0,-1 0 0,1 1 0,0-1 0,-1 0 0,1 1 0,-1-1 0,1 0 0,0 0 0,-1 1 0,0-1 0,-20 12 0,-80 29 0,-43 22 0,120-46 0,24-17 0,-1 1 0,1-1 0,0 0 0,-1 1 0,1-1 0,0 1 0,0-1 0,-1 0 0,1 1 0,0-1 0,0 1 0,-1-1 0,1 1 0,0-1 0,0 1 0,0-1 0,0 0 0,0 1 0,0-1 0,0 1 0,0-1 0,0 1 0,0-1 0,0 1 0,0-1 0,0 1 0,1 0 0,1 1 0,0-1 0,0 1 0,1-1 0,-1 1 0,1-1 0,-1 0 0,1 0 0,-1 0 0,1 0 0,0 0 0,-1-1 0,1 1 0,0-1 0,0 0 0,3 0 0,143 10 0,166-12 0,-241 0 0,-51 1 0,-49 2 0,-66 13 0,1 4 0,-157 52 0,210-55 0,29-8 0,12-2 0,22 0 0,463-2 0,-432-5 0,-85 8 0,-55 18 0,60-17 0,-166 57 0,228-69 0,36-12 0,3-10 0,-65 17 0,-25 8 0,-31 7 0,-417 100 0,365-80 0,58-14 0,163-24 0,-102 11 0,18-2 0,-31 2 0,-15-2 0,-2 1 0,0-1 0,1 1 0,-1-1 0,1 0 0,0-1 0,1 0 0,-1 0 0,1 0 0,0 0 0,0-1 0,-7-10 0,-6-6 0,-295-326 0,392 402 0,439 313 0,-379-271 0,-86-57 0,-32-22 0,1-2 0,1 0 0,0-1 0,26 11 0,-48-25 0,0 1 0,0 0 0,0-1 0,0 1 0,1-1 0,-1 0 0,0 1 0,0-1 0,0 0 0,0 0 0,1 0 0,-1 0 0,0 0 0,0 0 0,0 0 0,1 0 0,-1 0 0,0-1 0,0 1 0,0 0 0,0-1 0,0 1 0,1-1 0,-1 1 0,0-1 0,0 1 0,1-2 0,-1 0 0,0 0 0,0 0 0,0 0 0,0 0 0,0 0 0,-1 0 0,1 0 0,-1 0 0,1 0 0,-1 0 0,0 0 0,0 0 0,0-1 0,0-2 0,-2-12 0,-1 1 0,0-1 0,-7-17 0,7 24 0,-3-15 0,0 0 0,1-1 0,2 0 0,1 1 0,1-32 0,2 40 0,1 0 0,0 1 0,1-1 0,1 1 0,1-1 0,0 1 0,2 0 0,14-27 0,-9 21 0,2 0 0,1 1 0,27-30 0,-34 43 0,0 0 0,0 0 0,1 1 0,0 0 0,0 1 0,1 0 0,0 0 0,0 1 0,0 0 0,15-4 0,-25 9 0,0 0 0,-1 0 0,1 1 0,0-1 0,0 0 0,0 0 0,-1 1 0,1-1 0,0 0 0,0 0 0,0 1 0,0-1 0,0 0 0,0 1 0,0-1 0,0 0 0,0 1 0,0-1 0,0 0 0,0 1 0,0-1 0,0 0 0,0 0 0,0 1 0,0-1 0,0 0 0,0 1 0,0-1 0,1 0 0,-1 0 0,0 1 0,0-1 0,0 0 0,0 0 0,1 1 0,-1-1 0,0 0 0,0 0 0,1 0 0,-1 1 0,0-1 0,0 0 0,1 0 0,-1 0 0,0 0 0,0 0 0,1 1 0,-1-1 0,0 0 0,1 0 0,-1 0 0,0 0 0,1 0 0,-1 0 0,0 0 0,1 0 0,-1 0 0,0 0 0,1 0 0,-21 24 0,20-24 0,-35 32 0,27-25 0,-1 1 0,1-1 0,1 1 0,-1 1 0,-5 8 0,13-16 0,-1-1 0,1 0 0,0 1 0,-1-1 0,1 0 0,0 1 0,0-1 0,-1 1 0,1-1 0,0 0 0,0 1 0,0-1 0,0 1 0,0-1 0,0 1 0,-1-1 0,1 0 0,0 1 0,0-1 0,0 1 0,1-1 0,-1 1 0,0-1 0,0 1 0,0-1 0,0 0 0,0 1 0,0-1 0,1 1 0,-1-1 0,0 1 0,0-1 0,1 0 0,-1 1 0,0-1 0,0 0 0,1 1 0,-1-1 0,0 0 0,1 0 0,-1 1 0,1-1 0,-1 0 0,0 0 0,1 1 0,-1-1 0,1 0 0,0 0 0,25 3 0,9-6 0,-1-1 0,0-1 0,42-13 0,104-39 0,-134 41 0,33-9 0,-32 11 0,0-1 0,-2-2 0,1-3 0,61-36 0,-104 54 0,0 0 0,0 0 0,-1 0 0,1 0 0,-1-1 0,1 1 0,-1-1 0,3-5 0,-4 7 0,-1 0 0,1 1 0,-1-1 0,0 0 0,1 0 0,-1 0 0,0 0 0,0 0 0,0 0 0,0 0 0,0 0 0,0 0 0,0 0 0,0 0 0,0 0 0,0 0 0,0 0 0,-1 0 0,1 0 0,-1-2 0,-1 1 0,-1-1 0,1 0 0,-1 1 0,1-1 0,-1 1 0,0 0 0,0 0 0,0 0 0,0 1 0,0-1 0,-1 0 0,1 1 0,-1 0 0,-5-1 0,-33-8 0,1 2 0,-1 2 0,0 2 0,0 1 0,-1 3 0,-48 5 0,52 0 0,-1 2 0,1 1 0,-56 20 0,65-15 0,28-6 0,11-4 0,20-1 0,31-6 0,0-3 0,59-16 0,125-38 0,-176 42 0,-25 8 0,28-8 0,82-33 0,-118 34 0,-34 18 0,-1 0 0,0 0 0,1 0 0,-1-1 0,0 1 0,1 0 0,-1 0 0,0 0 0,0-1 0,1 1 0,-1 0 0,0 0 0,0-1 0,0 1 0,1 0 0,-1 0 0,0-1 0,0 1 0,0 0 0,0-1 0,0 1 0,1 0 0,-1-1 0,0 1 0,0 0 0,0-1 0,0 1 0,0 0 0,0-1 0,0 1 0,0 0 0,0-1 0,0 1 0,0 0 0,-1-1 0,1 1 0,0 0 0,0-1 0,0 1 0,0 0 0,0 0 0,-1-1 0,1 1 0,0 0 0,0-1 0,0 1 0,-1 0 0,1 0 0,0 0 0,0-1 0,-1 1 0,1 0 0,0 0 0,-1 0 0,1 0 0,0-1 0,-1 1 0,1 0 0,0 0 0,-1 0 0,0 0 0,-24-5 0,-50-2 0,0 4 0,-81 7 0,-150 26 0,-501 95 0,780-120 0,11-2 0,1 0 0,-1 1 0,1 1 0,-15 6 0,30-11 0,0 0 0,1 0 0,-1 0 0,0 0 0,0 0 0,0 0 0,0 0 0,1 0 0,-1 0 0,0 0 0,0 0 0,0 1 0,0-1 0,1 0 0,-1 0 0,0 0 0,0 0 0,0 0 0,0 0 0,0 0 0,1 1 0,-1-1 0,0 0 0,0 0 0,0 0 0,0 0 0,0 0 0,0 1 0,0-1 0,0 0 0,0 0 0,0 0 0,0 0 0,0 1 0,0-1 0,0 0 0,1 0 0,-1 0 0,0 0 0,-1 1 0,1-1 0,0 0 0,0 0 0,0 0 0,0 0 0,0 1 0,0-1 0,0 0 0,0 0 0,0 0 0,0 0 0,0 1 0,-1-1 0,24 0 0,257-58 0,-148 27 0,-94 23 0,3-1 0,77-25 0,-101 25 0,-17 3 0,-30 4 0,-56 16 0,-142 42 0,-75 45 0,295-99 0,-12 9 0,28-5 0,39-3 0,-47-3 0,488-6 0,-546 7 0,0 1 0,0 4 0,1 2 0,0 2 0,-107 35 0,130-27 0,26-10 0,23-7 0,55-14 0,77-27 0,-24 7 0,-18 7 0,225-58 0,-274 66 0,-55 17 0,0 1 0,-1 0 0,1 0 0,0 0 0,0-1 0,0 1 0,0 0 0,-1-1 0,1 1 0,0-1 0,0 1 0,-1-1 0,1 1 0,0-1 0,-1 0 0,1 1 0,0-1 0,-1 0 0,1 0 0,-1 1 0,1-3 0,-14-4 0,-37 2 0,48 5 0,-193 1 0,-25-2 0,216 2 0,0-2 0,0 1 0,-1 0 0,1-1 0,0 0 0,0 0 0,0 0 0,0-1 0,0 1 0,0-1 0,-5-3 0,9 5 0,-1-1 0,1 1 0,0 0 0,-1-1 0,1 1 0,0-1 0,0 1 0,-1-1 0,1 1 0,0 0 0,0-1 0,0 1 0,-1-1 0,1 1 0,0-1 0,0 1 0,0-1 0,0 1 0,0-1 0,0 1 0,0-1 0,0 1 0,0-1 0,1 1 0,-1-1 0,0 1 0,0-1 0,0 1 0,0-1 0,1 1 0,-1 0 0,1-1 0,25-21 0,22 0 0,0 1 0,98-28 0,-72 26 0,225-66 0,171-60 0,-428 131 0,-41 18 0,-1 0 0,0 0 0,1 0 0,-1 0 0,0 0 0,1 0 0,-1 0 0,0-1 0,0 1 0,1 0 0,-1 0 0,0 0 0,1 0 0,-1 0 0,0-1 0,0 1 0,1 0 0,-1 0 0,0-1 0,0 1 0,1 0 0,-1 0 0,0-1 0,0 1 0,0 0 0,0 0 0,1-1 0,-1 1 0,0 0 0,0-1 0,0 1 0,0 0 0,0-1 0,0 1 0,0 0 0,0 0 0,0-1 0,0 1 0,0 0 0,0-1 0,0 1 0,0 0 0,0-1 0,-17-5 0,-30 4 0,47 2 0,-470 7 0,921-24 0,-396 8 0,-54 9 0,0 0 0,0 0 0,0-1 0,0 1 0,0 0 0,-1 0 0,1 0 0,0-1 0,0 1 0,0 0 0,0-1 0,0 1 0,-1-1 0,1 1 0,0-1 0,0 1 0,-1-1 0,1 0 0,0 1 0,-1-1 0,1 0 0,0-1 0,-14-8 0,-39-4 0,-443-49 0,371 51 0,-18 1 0,-95-13 0,235 24 0,1 0 0,0-1 0,0 1 0,-1 0 0,1 0 0,0-1 0,0 1 0,0-1 0,-1 1 0,1-1 0,0 1 0,0-1 0,0 0 0,0 1 0,0-1 0,-1-1 0,2 1 0,0 1 0,0-1 0,0 1 0,0-1 0,0 1 0,0 0 0,0-1 0,0 1 0,0-1 0,0 1 0,1-1 0,-1 1 0,0 0 0,0-1 0,0 1 0,1-1 0,-1 1 0,0 0 0,0-1 0,1 1 0,-1 0 0,0-1 0,1 1 0,-1 0 0,0 0 0,1-1 0,-1 1 0,0 0 0,1 0 0,41-19 0,32-1 0,149-21 0,-12 4 0,-177 27 0,-34 10 0,-1 0 0,1 0 0,0 0 0,0 0 0,0 0 0,0 0 0,-1 0 0,1 0 0,0 0 0,0 0 0,0 0 0,-1 0 0,1 0 0,0 0 0,0 0 0,0 0 0,0 0 0,-1 0 0,1 0 0,0 0 0,0 0 0,0-1 0,0 1 0,-1 0 0,1 0 0,0 0 0,0 0 0,0 0 0,0 0 0,0-1 0,0 1 0,-1 0 0,1 0 0,0 0 0,0 0 0,0-1 0,0 1 0,0 0 0,0 0 0,0 0 0,0-1 0,0 1 0,0 0 0,0 0 0,0 0 0,0 0 0,0-1 0,0 1 0,0 0 0,0 0 0,0 0 0,0-1 0,0 1 0,0 0 0,0 0 0,1 0 0,-1 0 0,0-1 0,0 1 0,0 0 0,0 0 0,0 0 0,1 0 0,-22-4 0,-55 5 0,1 2 0,0 4 0,-102 23 0,154-24 0,20-2 0,39-4 0,80-14 0,197-50 0,-272 47 0,-41 16 0,1 1 0,-1 0 0,0 0 0,1 0 0,-1-1 0,0 1 0,1 0 0,-1 0 0,0-1 0,0 1 0,1 0 0,-1-1 0,0 1 0,0 0 0,0-1 0,1 1 0,-1 0 0,0-1 0,0 1 0,0 0 0,0-1 0,0 1 0,0-1 0,0 1 0,0 0 0,0-1 0,0 1 0,0 0 0,0-1 0,0 1 0,0-1 0,0 1 0,0 0 0,0-1 0,0 1 0,0 0 0,-1-1 0,1 1 0,0-1 0,0 1 0,0 0 0,-1 0 0,1-1 0,0 1 0,-1 0 0,1-1 0,0 1 0,0 0 0,-1 0 0,0-1 0,-8-4 0,0 0 0,-1 0 0,0 1 0,0 0 0,0 0 0,-1 1 0,-17-2 0,9 0 0,-130-25 0,-294-23 0,-158 44 0,574 10 0,23-1 0,7 0 0,40 1 0,759 47 0,-784-47 0,-12-1 0,1 0 0,-1 1 0,1 0 0,-1 0 0,0 0 0,1 1 0,-1 0 0,0 0 0,0 0 0,0 1 0,7 4 0,-12-6 0,-1-1 0,0 0 0,0 1 0,1-1 0,-1 0 0,0 1 0,0-1 0,0 1 0,1-1 0,-1 0 0,0 1 0,0-1 0,0 1 0,0-1 0,0 1 0,0-1 0,0 0 0,0 1 0,0-1 0,0 1 0,0-1 0,-1 1 0,1-1 0,0 0 0,0 1 0,0-1 0,0 1 0,-1-1 0,1 0 0,0 1 0,0-1 0,-1 0 0,1 1 0,0-1 0,-1 0 0,1 1 0,0-1 0,-1 0 0,1 0 0,0 0 0,-1 1 0,1-1 0,0 0 0,-1 0 0,1 0 0,-1 0 0,1 0 0,-1 1 0,1-1 0,0 0 0,-1 0 0,0 0 0,-29 8 0,30-8 0,-259 41 0,88-17 0,-69 13 0,-407 79 0,619-108 0,40-7 0,57-8 0,-67 7 0,1435-71 0,-1403 71 0,-6-1 0,-1 2 0,1 1 0,30 6 0,-58-8 0,0 0 0,0 0 0,0 0 0,-1 0 0,1 0 0,0 1 0,0-1 0,0 0 0,0 0 0,0 0 0,0 0 0,0 1 0,0-1 0,0 0 0,0 0 0,0 0 0,0 1 0,0-1 0,0 0 0,0 0 0,0 0 0,0 0 0,0 1 0,0-1 0,0 0 0,0 0 0,0 0 0,0 1 0,0-1 0,0 0 0,1 0 0,-1 0 0,0 0 0,0 0 0,0 1 0,0-1 0,0 0 0,0 0 0,1 0 0,-1 0 0,0 0 0,0 0 0,0 0 0,0 0 0,1 1 0,-1-1 0,0 0 0,0 0 0,1 0 0,-37 12 0,-69 16 0,27-9 0,-598 173 0,923-233 0,-153 28 0,320-34 0,-391 43 0,-37 3 0,-43 2 0,-94 9 0,2 6 0,-186 45 0,297-50 0,38-11 0,1 0 0,-1 0 0,0 0 0,0 0 0,0 0 0,0 0 0,0 0 0,0 0 0,0 0 0,0 0 0,0 1 0,0-1 0,0 0 0,0 0 0,1 0 0,-1 0 0,0 0 0,0 0 0,0 0 0,0 1 0,0-1 0,0 0 0,0 0 0,0 0 0,0 0 0,0 0 0,0 0 0,0 0 0,0 0 0,0 1 0,0-1 0,0 0 0,-1 0 0,1 0 0,0 0 0,0 0 0,0 0 0,0 0 0,0 0 0,0 1 0,0-1 0,0 0 0,61-2 0,-41 1 0,38-2 0,477-4 0,-483 15 0,-51-8 0,-1 0 0,1 1 0,-1-1 0,1 0 0,-1 0 0,1 0 0,-1 0 0,1 0 0,-1 1 0,1-1 0,-1 0 0,0 1 0,1-1 0,-1 0 0,1 0 0,-1 1 0,0-1 0,1 1 0,-1-1 0,0 0 0,0 1 0,1-1 0,-1 1 0,0-1 0,0 1 0,0-1 0,1 1 0,-1-1 0,0 1 0,-1 0 0,0 1 0,0-1 0,0 0 0,0 0 0,0 0 0,0 0 0,0 0 0,0-1 0,0 1 0,-1 0 0,1 0 0,0-1 0,-1 1 0,1-1 0,0 1 0,-2 0 0,-71 21 0,0-2 0,0-4 0,-104 9 0,82-12 0,-25 5 0,-475 59 0,523-75 0,63-6 0,17-2 0,20-4 0,1 2 0,-1 1 0,55-7 0,-49 9 0,800-65 0,-765 69 0,-67 1 0,-1-1 0,1 1 0,-1 0 0,1 0 0,-1 0 0,1 0 0,0 0 0,-1 0 0,1 0 0,-1 0 0,1 0 0,0 0 0,-1 0 0,1 0 0,-1 0 0,1 1 0,-1-1 0,1 0 0,-1 0 0,1 1 0,-1-1 0,1 0 0,-1 1 0,1-1 0,-1 0 0,1 1 0,-1-1 0,1 1 0,-1 0 0,-14 9 0,-36 9 0,-120 27 0,-2-7 0,-181 17 0,349-56 0,-6 2 0,0-1 0,0 0 0,0-1 0,-14-1 0,23 1 0,-1 0 0,1 0 0,0-1 0,0 1 0,-1 0 0,1 0 0,0-1 0,0 1 0,0-1 0,0 1 0,0-1 0,0 1 0,0-1 0,0 0 0,0 1 0,0-1 0,0 0 0,0 0 0,0 0 0,0 0 0,1 0 0,-1 0 0,0 0 0,1 0 0,-1 0 0,1 0 0,-1 0 0,1 0 0,-1 0 0,1 0 0,0-1 0,-1 1 0,1 0 0,0 0 0,0 0 0,0-1 0,0 1 0,0 0 0,0 0 0,1 0 0,-1-1 0,0 1 0,1 0 0,-1 0 0,1-2 0,2-5 0,1 1 0,0-1 0,0 1 0,1 0 0,-1 0 0,1 0 0,1 1 0,10-11 0,60-46 0,-37 32 0,-31 25 0,32-34 0,-39 39 0,0 0 0,0 0 0,0-1 0,0 1 0,0 0 0,-1-1 0,1 1 0,0 0 0,-1-1 0,1 1 0,-1-1 0,1 1 0,-1-1 0,0 1 0,0-1 0,0 1 0,0-1 0,0 1 0,0-1 0,0 1 0,0-1 0,-1 1 0,1-1 0,-1 1 0,1-1 0,-1 1 0,1 0 0,-1-1 0,0 1 0,1 0 0,-1-1 0,-2-1 0,-2-1 0,0-1 0,-1 1 0,0 0 0,0 0 0,0 0 0,0 1 0,-1 0 0,1 0 0,-11-2 0,-68-14 0,51 12 0,-31-6 0,18 4 0,-55-17 0,82 14 0,20 11 0,0 1 0,0-1 0,0 1 0,0 0 0,0-1 0,0 1 0,1-1 0,-1 1 0,0 0 0,0-1 0,0 1 0,1 0 0,-1-1 0,0 1 0,1 0 0,-1-1 0,0 1 0,1 0 0,-1 0 0,0-1 0,1 1 0,-1 0 0,0 0 0,1 0 0,-1 0 0,1-1 0,-1 1 0,0 0 0,1 0 0,-1 0 0,1 0 0,52-7 0,65 9 0,-1 6 0,134 27 0,14 0 0,-367-75 0,-598-191 0,262 91 0,408 131 0,15 5 0,0-1 0,0 0 0,1-1 0,0-1 0,0 0 0,-16-12 0,29 19 0,0 0 0,1 0 0,-1-1 0,1 1 0,-1 0 0,1-1 0,-1 1 0,1 0 0,-1-1 0,1 1 0,-1-1 0,1 1 0,0-1 0,-1 1 0,1-1 0,0 1 0,0-1 0,-1 0 0,1 1 0,0-1 0,0 1 0,0-1 0,-1 0 0,1 1 0,0-1 0,0 1 0,0-1 0,0 0 0,0 1 0,0-1 0,0 0 0,1 1 0,-1-1 0,0 1 0,0-1 0,0 1 0,1-1 0,-1 0 0,0 1 0,1-1 0,-1 1 0,0-1 0,1 1 0,-1-1 0,0 1 0,1-1 0,-1 1 0,1 0 0,-1-1 0,2 1 0,31-14 0,-32 13 0,40-10 0,-1 3 0,1 1 0,62-3 0,132 7 0,-169 4 0,-22-1 0,1 2 0,0 2 0,0 2 0,74 20 0,283 57 0,-169-42 0,-103-16 0,-2 6 0,199 77 0,-307-100 0,0-1 0,0-1 0,0 0 0,1-2 0,0 0 0,0-2 0,0 0 0,0-1 0,0-1 0,0-1 0,26-4 0,-46 5 0,-1 0 0,1 0 0,-1 0 0,0 0 0,1 0 0,-1-1 0,1 1 0,-1 0 0,1 0 0,-1 0 0,1 0 0,-1 0 0,1-1 0,-1 1 0,0 0 0,1 0 0,-1-1 0,1 1 0,-1 0 0,0-1 0,1 1 0,-1 0 0,0-1 0,1 1 0,-1 0 0,0-1 0,0 1 0,1-1 0,-1 1 0,0-1 0,0 1 0,0 0 0,0-1 0,0 1 0,1-2 0,-14-12 0,-36-15 0,44 27 0,-320-143 0,303 136 0,5 2 0,10 5 0,0-1 0,0 0 0,0 0 0,0 0 0,0-1 0,1 0 0,0 0 0,-11-10 0,17 14 0,0 0 0,-1-1 0,1 1 0,0 0 0,0 0 0,0-1 0,-1 1 0,1 0 0,0-1 0,0 1 0,0 0 0,0-1 0,-1 1 0,1 0 0,0-1 0,0 1 0,0 0 0,0-1 0,0 1 0,0 0 0,0-1 0,0 1 0,0-1 0,0 1 0,0 0 0,0-1 0,0 1 0,0 0 0,1-1 0,-1 1 0,0 0 0,0-1 0,0 1 0,0 0 0,1-1 0,14-5 0,17 6 0,-28 2 0,0-1 0,0 1 0,-1 0 0,1 0 0,-1 0 0,1 0 0,-1 1 0,1-1 0,-1 1 0,0 0 0,0 0 0,-1 0 0,1 0 0,-1 1 0,1-1 0,-1 1 0,0-1 0,0 1 0,2 7 0,-2-5 0,0 0 0,0 0 0,0 0 0,-1 0 0,0 1 0,0-1 0,0 0 0,-1 1 0,0-1 0,-1 1 0,1-1 0,-3 9 0,3-13-68,-1 0 0,0 0-1,0 0 1,0 0 0,0 0 0,0 0-1,-1 0 1,1 0 0,-1-1 0,1 1-1,-1-1 1,1 1 0,-1-1 0,0 1-1,0-1 1,0 0 0,0 0 0,0 0-1,-3 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21:14:14.729"/>
    </inkml:context>
    <inkml:brush xml:id="br0">
      <inkml:brushProperty name="width" value="0.2" units="cm"/>
      <inkml:brushProperty name="height" value="0.2" units="cm"/>
      <inkml:brushProperty name="color" value="#EAEAEA"/>
    </inkml:brush>
  </inkml:definitions>
  <inkml:trace contextRef="#ctx0" brushRef="#br0">1098 0 24575,'-4'7'0,"0"-1"0,-1-1 0,0 1 0,0 0 0,0-1 0,-1 0 0,0 0 0,0-1 0,0 0 0,-8 4 0,-72 35 0,74-37 0,-418 147 0,226-88 0,-31 12-1365,170-60-5461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21:14:17.995"/>
    </inkml:context>
    <inkml:brush xml:id="br0">
      <inkml:brushProperty name="width" value="0.2" units="cm"/>
      <inkml:brushProperty name="height" value="0.2" units="cm"/>
      <inkml:brushProperty name="color" value="#EAEAEA"/>
    </inkml:brush>
  </inkml:definitions>
  <inkml:trace contextRef="#ctx0" brushRef="#br0">1322 193 24575,'-6'2'0,"0"-1"0,1 1 0,-1 0 0,0 1 0,1-1 0,-1 1 0,1 0 0,-8 6 0,-15 6 0,18-10 0,-1 1 0,1-1 0,0 2 0,0-1 0,-13 13 0,22-18 0,0 0 0,-1 0 0,1 0 0,-1 1 0,1-1 0,0 0 0,0 0 0,0 1 0,0-1 0,0 1 0,0-1 0,0 1 0,0 0 0,1-1 0,-1 1 0,0 0 0,1-1 0,0 1 0,-1 0 0,1 0 0,0-1 0,0 1 0,0 0 0,0 0 0,0 0 0,0-1 0,1 1 0,-1 0 0,0-1 0,1 1 0,0 0 0,-1 0 0,1-1 0,0 1 0,0-1 0,0 1 0,0-1 0,0 1 0,0-1 0,0 0 0,0 1 0,1-1 0,-1 0 0,1 0 0,1 1 0,12 8 0,0-2 0,32 14 0,-8-4 0,-26-9 0,-31-11 0,-32-11 0,-52-15 0,47 14 0,-79-32 0,132 45 0,1 0 0,-1 0 0,0 0 0,0 0 0,1-1 0,-1 1 0,1-1 0,-1 1 0,1-1 0,0 1 0,0-1 0,-1 0 0,1 0 0,0 0 0,1 0 0,-1 1 0,0-1 0,0 0 0,0-3 0,-12-21 0,-13 3 0,-1 0 0,0 2 0,-2 2 0,0 0 0,-36-16 0,49 28 0,0 0 0,0 2 0,-1 0 0,0 1 0,-25-4 0,18 4 0,-44-13 0,15 1 0,0 3 0,-1 2 0,0 2 0,-1 3 0,-85 1 0,91 11 0,48-6 0,0 0 0,0 1 0,0-1 0,0 0 0,0 1 0,1-1 0,-1 0 0,0 1 0,0-1 0,0 1 0,0 0 0,0-1 0,1 1 0,-1 0 0,0-1 0,0 1 0,0 1 0,1-1 0,0 0 0,0-1 0,0 1 0,0 0 0,0 0 0,1-1 0,-1 1 0,0 0 0,0 0 0,1-1 0,-1 1 0,1 0 0,-1-1 0,0 1 0,1 0 0,-1-1 0,1 1 0,-1-1 0,1 1 0,0-1 0,-1 1 0,1-1 0,0 1 0,-1-1 0,1 0 0,0 1 0,0 0 0,8 3 0,1 0 0,-1 0 0,0-1 0,1 0 0,0-1 0,0 0 0,0 0 0,0-1 0,14 0 0,43 8 0,22 7 0,-64-13 0,0 2 0,0 0 0,26 10 0,90 34 0,73 29 0,-203-73 0,0 1 0,-1 0 0,0 0 0,0 1 0,-1 0 0,0 0 0,0 1 0,-1 1 0,10 11 0,-1 3 0,-2 0 0,23 43 0,-38-65-3,1 0-1,0 0 1,-1 0-1,1 0 1,-1 0-1,1 0 1,-1 0-1,1 0 1,-1 0-1,0 0 1,0 1-1,1-1 1,-1 0-1,0 0 1,0 0-1,0 0 1,0 1-1,0-1 1,-1 0-1,1 0 1,0 0-1,-1 2 1,0-2 12,0-1 0,1 1 0,-1-1 0,0 0 0,0 1 0,0-1 1,0 0-1,1 1 0,-1-1 0,0 0 0,0 0 0,0 0 0,0 0 0,0 0 0,0 0 0,0 0 1,0 0-1,1 0 0,-1 0 0,0-1 0,-1 1 0,-4-2-221,0 0 0,0 0 0,0-1-1,0 0 1,1 0 0,-10-7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2-01T21:18:01.219"/>
    </inkml:context>
    <inkml:brush xml:id="br0">
      <inkml:brushProperty name="width" value="0.05" units="cm"/>
      <inkml:brushProperty name="height" value="0.3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0 141,'0'-5,"0"-5,0-7,0-5,5-3,6 3,10 0,2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1445-7878-474A-B9A4-98248F2E8382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AAF9C-D21E-4F8D-BEA0-8674AF1F2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7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21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1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9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6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40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8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44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1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926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09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2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991100-84D3-4509-9E32-CE4FFF856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D60CB5F-9363-4ADE-B814-283C349FA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6EC5F6-03B4-4E9E-A34F-FBD29F34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5B3812-5A17-4B47-B022-BF5D1B24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A86E11-6297-4D51-A2BD-53D9C9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992381-5AF4-4E1A-9C70-687959F5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AC5000E-745A-4B47-A702-F1270F91B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28129F-B873-4846-8ABE-E93D0980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B5669E-EF3E-4DC7-8498-9C673BE4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666840-DE66-48D6-8202-70910E06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3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11259F3-ABB7-4751-93E2-E53EAB9BB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77636B-50DD-40E1-8AA0-91D475A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D89C8A-387D-4B8A-87E7-22E47551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6F06A1-757E-461D-9BE4-27E2D14F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8E2739-E004-40FF-9DF4-7A12C3BA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757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36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4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4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80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0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15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2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0060AB-740E-4ABB-A4F3-6E152690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1EA6D8-5ECA-487D-A2DD-CFB28558D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8AE6B3-0081-4467-BBA1-E65CDBD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862168-B2C5-4BD6-9F13-6B8AA399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E95880-C098-4D57-838A-BE5E526A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236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9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7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42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647650-6BAD-47CB-BB01-49223DAE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5367A1-BA42-4996-B44A-E58E2D06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84EB1B-6EE4-4669-BDF0-62777E97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823BBD-39D0-4519-A582-A7959F1B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D3E4E6-C20D-48CE-9C96-8CE2684C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0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69B797-2695-417B-8385-AAB51E72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94906B-30B0-4F21-8B0C-FD9E9D3D4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B3B6B4-4A43-442F-BE2D-A6770E355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31258F-A783-47C4-8D08-E0C9AF58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FC8A34-5106-4BC3-9A86-5E48E6FC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7793E1-76BF-42A7-A667-9BB0CA5A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1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D0805C-AEE0-4AC8-A782-3F5FE9DC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E5B0B9-6FB0-47E2-8B8D-2505086E4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C4781D-1C1C-47A0-913F-B57C2CB07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988065D-7F10-4C1B-9620-CBA41148E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BFF7566-079B-4C8A-B3CA-FEA851BA8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526D826-F2DF-4565-9EEC-3588D18B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5A1D8D2-0DD9-45EE-B804-4FAB9F2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46AAC4D-6138-4DC8-851C-CDCE3F6D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6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5BBE7-A56C-43A0-A571-5CA4A2B8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17615B1-BEDF-46AE-AA16-1AFF132C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320BD9F-6DA4-41F3-98D8-41546FCC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DD6692-1A58-4B9F-AB4D-CD2879BF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04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7856354-5BF2-4704-AC04-BC49CF6B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05EB43-E16B-44AF-B827-48DB1B36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8326C72-4B4D-4AA0-A2BB-5E77787E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0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32C910-C36F-407C-AA22-7D1D7780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5E4FF1-796A-49B4-8852-5EB601F98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546D3C-1C48-4534-8AAA-9DD09BFF1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00B1ED-81BE-49F0-84DF-B0985E0C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CBA1F0-FC67-4E60-B47A-81FCD546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D80B1E-DF69-48E8-99C1-8B2F95F5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2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63C07F-CE1C-4867-A106-B17AB4C7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AF42FB3-6F4F-4109-B160-755BD48F0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8075BD-2FD9-47FB-B5CA-BE7EE4DDC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DEC0B38-4923-4A0A-966D-48E48C2B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5B8CFF-664F-498A-96BD-F3D2717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824BDC-8C93-4C31-9A92-871D8ADD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4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C88425-9409-40B7-BFA0-DEF9E196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C733DC-25D5-470E-BA05-616ED417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46876C-848D-46F9-BD1C-B2DEFE15A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38DC-BDD2-498F-972B-8A30DF3CAFB9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C02F29-36EB-4544-A897-9428BDD7C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0BA27E-9BE3-4465-A6DA-71DACD26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4.emf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5734572/english/amazing-creature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resource/8212147/spotlight-5-5a-amazing-creatur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6.emf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15.emf"/><Relationship Id="rId10" Type="http://schemas.openxmlformats.org/officeDocument/2006/relationships/image" Target="../media/image16.png"/><Relationship Id="rId4" Type="http://schemas.openxmlformats.org/officeDocument/2006/relationships/image" Target="../media/image12.emf"/><Relationship Id="rId9" Type="http://schemas.openxmlformats.org/officeDocument/2006/relationships/customXml" Target="../ink/ink3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AB90CD9-7EFB-50F3-C549-C3667A60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71" y="1229212"/>
            <a:ext cx="8200611" cy="5689174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A669BEC-DE29-540C-1368-A01B31FD42AE}"/>
              </a:ext>
            </a:extLst>
          </p:cNvPr>
          <p:cNvSpPr/>
          <p:nvPr/>
        </p:nvSpPr>
        <p:spPr>
          <a:xfrm>
            <a:off x="205418" y="109526"/>
            <a:ext cx="5720929" cy="15812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Module 5</a:t>
            </a:r>
          </a:p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World animals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4299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Hunter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971D6B-387C-4366-8377-384291D4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94" y="304799"/>
            <a:ext cx="303828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Deer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968022-3BCD-B620-1C80-B436C4E50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090" y="705926"/>
            <a:ext cx="5668993" cy="56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Dangerous 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Рисунок 2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93BCC6C-03EC-4FCE-8681-2DCBBFC99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95" y="679498"/>
            <a:ext cx="5572684" cy="54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403015"/>
            <a:ext cx="6096000" cy="205197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Male</a:t>
            </a:r>
          </a:p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Female 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434468-70C4-1F76-CC13-BF93EB76F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33" y="577968"/>
            <a:ext cx="5683982" cy="59694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164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B1C354-027D-E225-2516-77C824E8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97" y="0"/>
            <a:ext cx="6624788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8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Heavy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4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Trunk 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Рисунок 2" descr="Изображение выглядит как текст, утюг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D8A821B-38FA-4260-8FE6-A2061018C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22" y="885279"/>
            <a:ext cx="5392271" cy="5087444"/>
          </a:xfrm>
          <a:prstGeom prst="rect">
            <a:avLst/>
          </a:prstGeom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49707C75-01D6-40E5-9C18-475A474A669C}"/>
              </a:ext>
            </a:extLst>
          </p:cNvPr>
          <p:cNvSpPr/>
          <p:nvPr/>
        </p:nvSpPr>
        <p:spPr>
          <a:xfrm rot="13910262">
            <a:off x="6856357" y="4553529"/>
            <a:ext cx="492504" cy="896471"/>
          </a:xfrm>
          <a:prstGeom prst="downArrow">
            <a:avLst/>
          </a:prstGeom>
          <a:solidFill>
            <a:srgbClr val="4A5F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293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828E7E-F5FA-42BE-BC7B-6DB048D3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6" r="48805" b="15294"/>
          <a:stretch/>
        </p:blipFill>
        <p:spPr>
          <a:xfrm>
            <a:off x="6436648" y="292454"/>
            <a:ext cx="5755352" cy="6273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Horn 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6E4160FE-0F38-4DF2-A8FE-8F00736C1706}"/>
              </a:ext>
            </a:extLst>
          </p:cNvPr>
          <p:cNvSpPr/>
          <p:nvPr/>
        </p:nvSpPr>
        <p:spPr>
          <a:xfrm rot="702414">
            <a:off x="6865321" y="1200729"/>
            <a:ext cx="492504" cy="896471"/>
          </a:xfrm>
          <a:prstGeom prst="downArrow">
            <a:avLst/>
          </a:prstGeom>
          <a:solidFill>
            <a:srgbClr val="7E7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32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828E7E-F5FA-42BE-BC7B-6DB048D36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6" r="48805" b="15294"/>
          <a:stretch/>
        </p:blipFill>
        <p:spPr>
          <a:xfrm>
            <a:off x="6436648" y="292454"/>
            <a:ext cx="5755352" cy="6273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Rhino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8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Alone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158323-586F-EF99-F5D0-6BD02C37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33" y="0"/>
            <a:ext cx="5800165" cy="70300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90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F700BC-D61F-F53B-12C4-FCB8ACF1E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Mud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2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A669BEC-DE29-540C-1368-A01B31FD42AE}"/>
              </a:ext>
            </a:extLst>
          </p:cNvPr>
          <p:cNvSpPr/>
          <p:nvPr/>
        </p:nvSpPr>
        <p:spPr>
          <a:xfrm>
            <a:off x="205418" y="109525"/>
            <a:ext cx="11317988" cy="14636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Arial Rounded MT Bold" panose="020F0704030504030204" pitchFamily="34" charset="0"/>
              </a:rPr>
              <a:t>5a Amazing creatures</a:t>
            </a:r>
            <a:endParaRPr lang="ru-RU" sz="8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91BD3A-18AC-6AE6-1B23-306B1AE0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599" y="1739940"/>
            <a:ext cx="6653807" cy="48905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1653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4978B2-B145-BDF3-4E0E-BF89C230A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51" y="0"/>
            <a:ext cx="4037123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780503-EEE2-7E68-6234-1C0DC9D30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90" y="0"/>
            <a:ext cx="5030742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02 (86) Ex. 4a, p. 66">
            <a:hlinkClick r:id="" action="ppaction://media"/>
            <a:extLst>
              <a:ext uri="{FF2B5EF4-FFF2-40B4-BE49-F238E27FC236}">
                <a16:creationId xmlns:a16="http://schemas.microsoft.com/office/drawing/2014/main" xmlns="" id="{BAA332CF-B45B-6E00-8467-3CF8405A7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6155" y="568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0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l Freeze Dance">
            <a:hlinkClick r:id="" action="ppaction://media"/>
            <a:extLst>
              <a:ext uri="{FF2B5EF4-FFF2-40B4-BE49-F238E27FC236}">
                <a16:creationId xmlns:a16="http://schemas.microsoft.com/office/drawing/2014/main" xmlns="" id="{AB317ABE-5476-FD41-1C01-65893A98D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76" y="186199"/>
            <a:ext cx="11529959" cy="64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4978B2-B145-BDF3-4E0E-BF89C230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8492"/>
            <a:ext cx="2639684" cy="44841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780503-EEE2-7E68-6234-1C0DC9D3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576" y="0"/>
            <a:ext cx="5030742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A68528-32A3-D751-8A57-D7B3BE9BE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468" y="885878"/>
            <a:ext cx="4457849" cy="1450481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43D1A07-C05D-CAFF-B0CD-C5F3ECB5BCCE}"/>
              </a:ext>
            </a:extLst>
          </p:cNvPr>
          <p:cNvCxnSpPr/>
          <p:nvPr/>
        </p:nvCxnSpPr>
        <p:spPr>
          <a:xfrm>
            <a:off x="8039819" y="1802921"/>
            <a:ext cx="1623605" cy="0"/>
          </a:xfrm>
          <a:prstGeom prst="line">
            <a:avLst/>
          </a:prstGeom>
          <a:ln w="38100">
            <a:solidFill>
              <a:srgbClr val="F4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68FFBEE-A8FA-F454-85CD-A61DDD292D6F}"/>
              </a:ext>
            </a:extLst>
          </p:cNvPr>
          <p:cNvCxnSpPr>
            <a:cxnSpLocks/>
          </p:cNvCxnSpPr>
          <p:nvPr/>
        </p:nvCxnSpPr>
        <p:spPr>
          <a:xfrm>
            <a:off x="215661" y="4028536"/>
            <a:ext cx="560716" cy="0"/>
          </a:xfrm>
          <a:prstGeom prst="line">
            <a:avLst/>
          </a:prstGeom>
          <a:ln w="38100">
            <a:solidFill>
              <a:srgbClr val="F4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7C530FFB-FD50-8150-056C-65B047519B67}"/>
              </a:ext>
            </a:extLst>
          </p:cNvPr>
          <p:cNvCxnSpPr>
            <a:cxnSpLocks/>
          </p:cNvCxnSpPr>
          <p:nvPr/>
        </p:nvCxnSpPr>
        <p:spPr>
          <a:xfrm>
            <a:off x="836763" y="4019910"/>
            <a:ext cx="336429" cy="0"/>
          </a:xfrm>
          <a:prstGeom prst="line">
            <a:avLst/>
          </a:prstGeom>
          <a:ln w="38100">
            <a:solidFill>
              <a:srgbClr val="F4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A368934-0CB6-B227-6D51-D4A4540DC2DD}"/>
              </a:ext>
            </a:extLst>
          </p:cNvPr>
          <p:cNvCxnSpPr>
            <a:cxnSpLocks/>
          </p:cNvCxnSpPr>
          <p:nvPr/>
        </p:nvCxnSpPr>
        <p:spPr>
          <a:xfrm>
            <a:off x="1526877" y="4028536"/>
            <a:ext cx="405440" cy="0"/>
          </a:xfrm>
          <a:prstGeom prst="line">
            <a:avLst/>
          </a:prstGeom>
          <a:ln w="38100">
            <a:solidFill>
              <a:srgbClr val="F4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03D50596-70F4-7FA8-31DF-AAAF0DDA8A56}"/>
              </a:ext>
            </a:extLst>
          </p:cNvPr>
          <p:cNvCxnSpPr>
            <a:cxnSpLocks/>
          </p:cNvCxnSpPr>
          <p:nvPr/>
        </p:nvCxnSpPr>
        <p:spPr>
          <a:xfrm>
            <a:off x="10127411" y="1794294"/>
            <a:ext cx="13198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3D668418-5DA3-F4FD-46EA-49DDF3807B6D}"/>
              </a:ext>
            </a:extLst>
          </p:cNvPr>
          <p:cNvCxnSpPr>
            <a:cxnSpLocks/>
          </p:cNvCxnSpPr>
          <p:nvPr/>
        </p:nvCxnSpPr>
        <p:spPr>
          <a:xfrm>
            <a:off x="3071004" y="957532"/>
            <a:ext cx="165627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5BAFE338-69BE-7CB1-8D1F-FF7B51A87FC5}"/>
              </a:ext>
            </a:extLst>
          </p:cNvPr>
          <p:cNvCxnSpPr>
            <a:cxnSpLocks/>
          </p:cNvCxnSpPr>
          <p:nvPr/>
        </p:nvCxnSpPr>
        <p:spPr>
          <a:xfrm>
            <a:off x="5175849" y="1863306"/>
            <a:ext cx="457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ABA6EC68-D1EB-B390-2112-49C5BEBAF468}"/>
              </a:ext>
            </a:extLst>
          </p:cNvPr>
          <p:cNvCxnSpPr>
            <a:cxnSpLocks/>
          </p:cNvCxnSpPr>
          <p:nvPr/>
        </p:nvCxnSpPr>
        <p:spPr>
          <a:xfrm>
            <a:off x="3071004" y="2622431"/>
            <a:ext cx="17942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59632C54-A0F4-29A0-365B-778516B599D9}"/>
              </a:ext>
            </a:extLst>
          </p:cNvPr>
          <p:cNvCxnSpPr>
            <a:cxnSpLocks/>
          </p:cNvCxnSpPr>
          <p:nvPr/>
        </p:nvCxnSpPr>
        <p:spPr>
          <a:xfrm>
            <a:off x="3071004" y="3364302"/>
            <a:ext cx="165627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BA6AB075-7953-06E0-8CB2-C781AFF1C5B4}"/>
              </a:ext>
            </a:extLst>
          </p:cNvPr>
          <p:cNvCxnSpPr>
            <a:cxnSpLocks/>
          </p:cNvCxnSpPr>
          <p:nvPr/>
        </p:nvCxnSpPr>
        <p:spPr>
          <a:xfrm>
            <a:off x="3071004" y="5374257"/>
            <a:ext cx="165627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9FE25292-5AFE-8C4C-B854-6163DC72D9F7}"/>
              </a:ext>
            </a:extLst>
          </p:cNvPr>
          <p:cNvCxnSpPr>
            <a:cxnSpLocks/>
          </p:cNvCxnSpPr>
          <p:nvPr/>
        </p:nvCxnSpPr>
        <p:spPr>
          <a:xfrm>
            <a:off x="8039819" y="2182483"/>
            <a:ext cx="12335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46F6C6D2-40B3-DFFC-9EA1-868218ED9F52}"/>
              </a:ext>
            </a:extLst>
          </p:cNvPr>
          <p:cNvCxnSpPr>
            <a:cxnSpLocks/>
          </p:cNvCxnSpPr>
          <p:nvPr/>
        </p:nvCxnSpPr>
        <p:spPr>
          <a:xfrm>
            <a:off x="4248509" y="1242204"/>
            <a:ext cx="72030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821B55B-7502-21BC-8D48-F5B524CD3F2F}"/>
              </a:ext>
            </a:extLst>
          </p:cNvPr>
          <p:cNvCxnSpPr>
            <a:cxnSpLocks/>
          </p:cNvCxnSpPr>
          <p:nvPr/>
        </p:nvCxnSpPr>
        <p:spPr>
          <a:xfrm>
            <a:off x="5559724" y="1250831"/>
            <a:ext cx="53627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05E1B629-8742-4D18-9622-B9E23463E9A4}"/>
              </a:ext>
            </a:extLst>
          </p:cNvPr>
          <p:cNvCxnSpPr>
            <a:cxnSpLocks/>
          </p:cNvCxnSpPr>
          <p:nvPr/>
        </p:nvCxnSpPr>
        <p:spPr>
          <a:xfrm>
            <a:off x="6249837" y="1242204"/>
            <a:ext cx="496020" cy="86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530D0F3B-5306-2405-C793-F2136DCA6A8A}"/>
              </a:ext>
            </a:extLst>
          </p:cNvPr>
          <p:cNvCxnSpPr>
            <a:cxnSpLocks/>
          </p:cNvCxnSpPr>
          <p:nvPr/>
        </p:nvCxnSpPr>
        <p:spPr>
          <a:xfrm>
            <a:off x="2822993" y="1557339"/>
            <a:ext cx="67933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B399712D-28BF-DA73-5983-B90D4AF9A449}"/>
              </a:ext>
            </a:extLst>
          </p:cNvPr>
          <p:cNvCxnSpPr>
            <a:cxnSpLocks/>
          </p:cNvCxnSpPr>
          <p:nvPr/>
        </p:nvCxnSpPr>
        <p:spPr>
          <a:xfrm>
            <a:off x="2845636" y="2928939"/>
            <a:ext cx="4841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88CC2E70-4662-0872-90A9-77B1A4A2EB5F}"/>
              </a:ext>
            </a:extLst>
          </p:cNvPr>
          <p:cNvCxnSpPr>
            <a:cxnSpLocks/>
          </p:cNvCxnSpPr>
          <p:nvPr/>
        </p:nvCxnSpPr>
        <p:spPr>
          <a:xfrm>
            <a:off x="3657059" y="2928939"/>
            <a:ext cx="5914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61AD141B-9F91-E2EE-278C-03D861F6EB3A}"/>
              </a:ext>
            </a:extLst>
          </p:cNvPr>
          <p:cNvCxnSpPr>
            <a:cxnSpLocks/>
          </p:cNvCxnSpPr>
          <p:nvPr/>
        </p:nvCxnSpPr>
        <p:spPr>
          <a:xfrm>
            <a:off x="9747849" y="2182483"/>
            <a:ext cx="219973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941F6C9C-AA18-0B86-883D-CF8F7F9CCCA7}"/>
              </a:ext>
            </a:extLst>
          </p:cNvPr>
          <p:cNvCxnSpPr>
            <a:cxnSpLocks/>
          </p:cNvCxnSpPr>
          <p:nvPr/>
        </p:nvCxnSpPr>
        <p:spPr>
          <a:xfrm>
            <a:off x="5442732" y="948906"/>
            <a:ext cx="807105" cy="86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98E64EED-3B78-52FB-56BC-33944C03E128}"/>
              </a:ext>
            </a:extLst>
          </p:cNvPr>
          <p:cNvCxnSpPr>
            <a:cxnSpLocks/>
          </p:cNvCxnSpPr>
          <p:nvPr/>
        </p:nvCxnSpPr>
        <p:spPr>
          <a:xfrm>
            <a:off x="5559724" y="1561380"/>
            <a:ext cx="28656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1C7CC86D-71CC-2C5A-92F6-DA7D7AEDEF41}"/>
              </a:ext>
            </a:extLst>
          </p:cNvPr>
          <p:cNvCxnSpPr>
            <a:cxnSpLocks/>
          </p:cNvCxnSpPr>
          <p:nvPr/>
        </p:nvCxnSpPr>
        <p:spPr>
          <a:xfrm>
            <a:off x="3445711" y="1863306"/>
            <a:ext cx="28656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2E323AE9-61FD-52A4-422A-CE79FE1023D9}"/>
              </a:ext>
            </a:extLst>
          </p:cNvPr>
          <p:cNvCxnSpPr>
            <a:cxnSpLocks/>
          </p:cNvCxnSpPr>
          <p:nvPr/>
        </p:nvCxnSpPr>
        <p:spPr>
          <a:xfrm>
            <a:off x="2822993" y="2153568"/>
            <a:ext cx="83406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xmlns="" id="{B0423874-1EEF-C614-4221-A359B83F7276}"/>
              </a:ext>
            </a:extLst>
          </p:cNvPr>
          <p:cNvCxnSpPr>
            <a:cxnSpLocks/>
          </p:cNvCxnSpPr>
          <p:nvPr/>
        </p:nvCxnSpPr>
        <p:spPr>
          <a:xfrm>
            <a:off x="5846284" y="2928939"/>
            <a:ext cx="110660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C1783B40-AD83-4EA7-62A8-ECB6D0BD0FDE}"/>
              </a:ext>
            </a:extLst>
          </p:cNvPr>
          <p:cNvCxnSpPr>
            <a:cxnSpLocks/>
          </p:cNvCxnSpPr>
          <p:nvPr/>
        </p:nvCxnSpPr>
        <p:spPr>
          <a:xfrm>
            <a:off x="5846284" y="3701004"/>
            <a:ext cx="55330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49B73B3D-70B2-AC70-15D3-61631B9CC13F}"/>
              </a:ext>
            </a:extLst>
          </p:cNvPr>
          <p:cNvCxnSpPr>
            <a:cxnSpLocks/>
          </p:cNvCxnSpPr>
          <p:nvPr/>
        </p:nvCxnSpPr>
        <p:spPr>
          <a:xfrm>
            <a:off x="4727275" y="4632657"/>
            <a:ext cx="55330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20D17D29-E163-957B-757A-3002F91451CF}"/>
              </a:ext>
            </a:extLst>
          </p:cNvPr>
          <p:cNvCxnSpPr>
            <a:cxnSpLocks/>
          </p:cNvCxnSpPr>
          <p:nvPr/>
        </p:nvCxnSpPr>
        <p:spPr>
          <a:xfrm>
            <a:off x="5404449" y="5374257"/>
            <a:ext cx="55330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3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506" y="-257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Mark the sentences 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True</a:t>
            </a:r>
            <a:r>
              <a:rPr lang="en-US" sz="28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or </a:t>
            </a:r>
            <a:r>
              <a:rPr lang="en-US" sz="28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False</a:t>
            </a:r>
            <a:endParaRPr lang="tt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143" y="666734"/>
            <a:ext cx="10515600" cy="6105001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The Bengal tiger is the national animal of India.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It  is white with black stripes.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It hunts big animals like deer.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The Indian cobra isn’t dangerous.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Indian elephants have big ears. 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Indian elephants help people to carry heavy things.</a:t>
            </a:r>
          </a:p>
          <a:p>
            <a:pPr>
              <a:lnSpc>
                <a:spcPct val="170000"/>
              </a:lnSpc>
            </a:pPr>
            <a:r>
              <a:rPr lang="en-US" dirty="0">
                <a:latin typeface="Arial Rounded MT Bold" panose="020F0704030504030204" pitchFamily="34" charset="0"/>
              </a:rPr>
              <a:t>The Indian rhino is endangered animal.</a:t>
            </a:r>
          </a:p>
          <a:p>
            <a:pPr>
              <a:lnSpc>
                <a:spcPct val="170000"/>
              </a:lnSpc>
            </a:pPr>
            <a:endParaRPr lang="en-US" dirty="0">
              <a:latin typeface="Arial Rounded MT Bold" panose="020F0704030504030204" pitchFamily="34" charset="0"/>
            </a:endParaRPr>
          </a:p>
          <a:p>
            <a:pPr>
              <a:lnSpc>
                <a:spcPct val="170000"/>
              </a:lnSpc>
            </a:pPr>
            <a:endParaRPr lang="tt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D34CEC-E66E-0B0C-1C04-C5A71072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034" y="0"/>
            <a:ext cx="3145823" cy="5347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7DAAD-FE2A-4359-DA42-43AE05239BD2}"/>
              </a:ext>
            </a:extLst>
          </p:cNvPr>
          <p:cNvSpPr txBox="1"/>
          <p:nvPr/>
        </p:nvSpPr>
        <p:spPr>
          <a:xfrm>
            <a:off x="8424715" y="872763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E9917A-EF07-548A-E2A2-183CE8AAB933}"/>
              </a:ext>
            </a:extLst>
          </p:cNvPr>
          <p:cNvSpPr txBox="1"/>
          <p:nvPr/>
        </p:nvSpPr>
        <p:spPr>
          <a:xfrm>
            <a:off x="5369943" y="1730687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F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F28098-263B-E7EE-0539-10D7A74987B0}"/>
              </a:ext>
            </a:extLst>
          </p:cNvPr>
          <p:cNvSpPr txBox="1"/>
          <p:nvPr/>
        </p:nvSpPr>
        <p:spPr>
          <a:xfrm>
            <a:off x="5467350" y="2542150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77CF44-C7E6-3482-2718-EDFF44B726C5}"/>
              </a:ext>
            </a:extLst>
          </p:cNvPr>
          <p:cNvSpPr txBox="1"/>
          <p:nvPr/>
        </p:nvSpPr>
        <p:spPr>
          <a:xfrm>
            <a:off x="6096000" y="3431702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F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2719D8-CFA2-78D8-36CB-618FB43B7591}"/>
              </a:ext>
            </a:extLst>
          </p:cNvPr>
          <p:cNvSpPr txBox="1"/>
          <p:nvPr/>
        </p:nvSpPr>
        <p:spPr>
          <a:xfrm>
            <a:off x="5770352" y="4277844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F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F78114-DD96-5DC1-B5BA-4D353AC068B4}"/>
              </a:ext>
            </a:extLst>
          </p:cNvPr>
          <p:cNvSpPr txBox="1"/>
          <p:nvPr/>
        </p:nvSpPr>
        <p:spPr>
          <a:xfrm>
            <a:off x="9212291" y="5149112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841957-92CB-4442-4AEA-FDD86B0A7EDE}"/>
              </a:ext>
            </a:extLst>
          </p:cNvPr>
          <p:cNvSpPr txBox="1"/>
          <p:nvPr/>
        </p:nvSpPr>
        <p:spPr>
          <a:xfrm>
            <a:off x="7107445" y="5994501"/>
            <a:ext cx="411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E2863F5-78EF-466B-94EA-205490A70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"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3955987-67D1-4015-BE92-AF529C6E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87" y="2195509"/>
            <a:ext cx="1886644" cy="188664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лекопитающее, черный, большая кошка, леопард&#10;&#10;Автоматически созданное описание">
            <a:extLst>
              <a:ext uri="{FF2B5EF4-FFF2-40B4-BE49-F238E27FC236}">
                <a16:creationId xmlns:a16="http://schemas.microsoft.com/office/drawing/2014/main" xmlns="" id="{68985FBC-E97A-4D0D-8534-DB3FF62FE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3286">
            <a:off x="10102241" y="3203905"/>
            <a:ext cx="1675315" cy="1675315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126C1EA1-CB9C-47C1-BC02-4E3AF0FA8D50}"/>
              </a:ext>
            </a:extLst>
          </p:cNvPr>
          <p:cNvSpPr/>
          <p:nvPr/>
        </p:nvSpPr>
        <p:spPr>
          <a:xfrm>
            <a:off x="4705927" y="5268854"/>
            <a:ext cx="3416095" cy="423033"/>
          </a:xfrm>
          <a:prstGeom prst="ellipse">
            <a:avLst/>
          </a:prstGeom>
          <a:solidFill>
            <a:srgbClr val="7E7F8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19" name="Рисунок 18" descr="Изображение выглядит как рептилия, тем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42EA03C-7F25-4667-B09A-C2FF256FE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948"/>
          <a:stretch/>
        </p:blipFill>
        <p:spPr>
          <a:xfrm>
            <a:off x="4282660" y="4037326"/>
            <a:ext cx="3997875" cy="15918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илуэ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71F6CD-0935-4AA2-B64B-FC9CA63EB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5" y="3313939"/>
            <a:ext cx="3872924" cy="3872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C958A5B-4E01-4573-9E6A-A9F339ABFD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334" b="15105"/>
          <a:stretch/>
        </p:blipFill>
        <p:spPr>
          <a:xfrm>
            <a:off x="7711356" y="4287695"/>
            <a:ext cx="4389613" cy="265839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C2298ED-4800-4216-89F5-D4776FE72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239" y="5153861"/>
            <a:ext cx="1792231" cy="17922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710F79E-6C6F-49E5-B7FC-42A57B5B1B40}"/>
              </a:ext>
            </a:extLst>
          </p:cNvPr>
          <p:cNvSpPr txBox="1"/>
          <p:nvPr/>
        </p:nvSpPr>
        <p:spPr>
          <a:xfrm>
            <a:off x="-1" y="573150"/>
            <a:ext cx="9238892" cy="1106966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/>
          <a:p>
            <a:pPr defTabSz="914377"/>
            <a:r>
              <a:rPr lang="en-US" sz="2400" dirty="0">
                <a:solidFill>
                  <a:srgbClr val="080808"/>
                </a:solidFill>
                <a:latin typeface="Arial Rounded MT Bold" panose="020F0704030504030204" pitchFamily="34" charset="0"/>
              </a:rPr>
              <a:t>There are so many beautiful and amazing animals in India.  </a:t>
            </a:r>
            <a:endParaRPr lang="x-none" sz="2400" dirty="0">
              <a:solidFill>
                <a:srgbClr val="080808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8EB7EFE-726B-4299-8C42-10CFB9A165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8654" y="3502979"/>
            <a:ext cx="1822633" cy="7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uiExpan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AC5A0EA-0A0E-470F-B39A-92A3807D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8" y="4859384"/>
            <a:ext cx="7653525" cy="1479870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defTabSz="914377"/>
            <a:r>
              <a:rPr lang="en-US" sz="2400" dirty="0">
                <a:latin typeface="Arial Rounded MT Bold" panose="020F0704030504030204" pitchFamily="34" charset="0"/>
              </a:rPr>
              <a:t>The Bengal tiger is the national animal of India.</a:t>
            </a:r>
            <a:endParaRPr lang="ru-RU" sz="2400" dirty="0">
              <a:latin typeface="Roboto Slab"/>
            </a:endParaRPr>
          </a:p>
          <a:p>
            <a:pPr defTabSz="914377"/>
            <a:r>
              <a:rPr lang="en-US" sz="2400" dirty="0">
                <a:latin typeface="Arial Rounded MT Bold" panose="020F0704030504030204" pitchFamily="34" charset="0"/>
              </a:rPr>
              <a:t>It is orange with black, grey or brown stripes.</a:t>
            </a:r>
            <a:endParaRPr lang="x-none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2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51049751-9EEE-46A9-974E-249C04C63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2453" r="943" b="7547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8" y="4846697"/>
            <a:ext cx="5955473" cy="1852774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defTabSz="914377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anose="020F0704030504030204" pitchFamily="34" charset="0"/>
              </a:rPr>
              <a:t>It hides in tall grass and hunts big animals like deer.</a:t>
            </a:r>
            <a:endParaRPr lang="ru-RU" sz="2400" dirty="0">
              <a:solidFill>
                <a:prstClr val="black">
                  <a:lumMod val="95000"/>
                  <a:lumOff val="5000"/>
                </a:prstClr>
              </a:solidFill>
              <a:latin typeface="Roboto Slab"/>
            </a:endParaRPr>
          </a:p>
          <a:p>
            <a:pPr defTabSz="914377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anose="020F0704030504030204" pitchFamily="34" charset="0"/>
              </a:rPr>
              <a:t>It is a really beautiful animal.</a:t>
            </a:r>
            <a:endParaRPr lang="x-none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FB1FB69A-86B9-40A2-9188-A321BCA9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9" y="4845076"/>
            <a:ext cx="7615491" cy="1479870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The Indian cobra is a black, brown, white or yellow snake. It is very dangerous.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hunt mostly at 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FFDC5A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FB1FB69A-86B9-40A2-9188-A321BCA9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9" y="4845076"/>
            <a:ext cx="7930921" cy="1479870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defTabSz="914377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 Rounded MT Bold" panose="020F0704030504030204" pitchFamily="34" charset="0"/>
              </a:rPr>
              <a:t>Indian cobras usually eat other snakes, eggs, rats, birds, frogs and so on. They hunt mostly at night.</a:t>
            </a:r>
            <a:endParaRPr lang="x-none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17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15F1300-70B8-4EC4-A73C-B44E0E4F6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2" r="12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9" y="4845077"/>
            <a:ext cx="8189713" cy="1396873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The Indian cobra is a good swimmer and excellent climber.</a:t>
            </a:r>
            <a:endParaRPr kumimoji="0" lang="ru-RU" sz="2133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It can live up to 30 years.</a:t>
            </a:r>
            <a:endParaRPr kumimoji="0" lang="x-none" sz="2133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A029EA-465B-19AB-C625-652000D9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3" y="181432"/>
            <a:ext cx="3830118" cy="35667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B23EF3-4A7D-7102-8D3F-275BFA4F7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359" y="181432"/>
            <a:ext cx="7446025" cy="504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At the lesson we will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know …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do 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read …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speak about …</a:t>
            </a:r>
            <a:endParaRPr kumimoji="0" lang="ru-RU" alt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B542EE4-E49B-0217-C256-66318519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02" y="953564"/>
            <a:ext cx="2057393" cy="1435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057BAB-2A32-C51E-D442-80F653781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54" y="2074560"/>
            <a:ext cx="1257944" cy="12579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8CE109-F971-48FB-0F43-54BFE596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902" y="3234501"/>
            <a:ext cx="1719221" cy="1146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6525DD-E17F-6CD1-3FD0-011832289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123" y="4289433"/>
            <a:ext cx="3393866" cy="23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0025557-D8CF-4C4F-AF2B-E756F1563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 b="39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8846" y="4819197"/>
            <a:ext cx="7836029" cy="1479870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defTabSz="914377"/>
            <a:r>
              <a:rPr lang="en-US" sz="2400" dirty="0">
                <a:latin typeface="Arial Rounded MT Bold" panose="020F0704030504030204" pitchFamily="34" charset="0"/>
              </a:rPr>
              <a:t>The Indian elephant is very big and tall. Its ears are smaller than the African elephant’s ears.</a:t>
            </a:r>
            <a:endParaRPr lang="x-none" sz="2400" dirty="0">
              <a:latin typeface="Arial Rounded MT Bold" panose="020F0704030504030204" pitchFamily="34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47228652-6203-48C9-918D-40DAF4C7F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922" r="22313" b="5098"/>
          <a:stretch/>
        </p:blipFill>
        <p:spPr bwMode="auto">
          <a:xfrm>
            <a:off x="8650938" y="492340"/>
            <a:ext cx="3119717" cy="29949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3C2C950-DCDA-B08C-6103-53717E39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AAB4F-5BF5-1F3E-01DD-13A5DFFF8DF7}"/>
              </a:ext>
            </a:extLst>
          </p:cNvPr>
          <p:cNvSpPr txBox="1"/>
          <p:nvPr/>
        </p:nvSpPr>
        <p:spPr>
          <a:xfrm>
            <a:off x="540219" y="4845077"/>
            <a:ext cx="8189713" cy="1065468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Usually a big</a:t>
            </a:r>
            <a:r>
              <a:rPr kumimoji="0" lang="en-US" sz="2133" b="0" i="0" u="none" strike="noStrike" kern="120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female is the head of a family of elephants.</a:t>
            </a:r>
            <a:endParaRPr kumimoji="0" lang="x-none" sz="2133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D23C79-68AA-8DCE-0412-091256790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0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AAB4F-5BF5-1F3E-01DD-13A5DFFF8DF7}"/>
              </a:ext>
            </a:extLst>
          </p:cNvPr>
          <p:cNvSpPr txBox="1"/>
          <p:nvPr/>
        </p:nvSpPr>
        <p:spPr>
          <a:xfrm>
            <a:off x="540219" y="4845077"/>
            <a:ext cx="8189713" cy="1396873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latin typeface="Arial Rounded MT Bold" panose="020F0704030504030204" pitchFamily="34" charset="0"/>
              </a:rPr>
              <a:t>Indian people use elephants to carry heavy things with their trunks.</a:t>
            </a:r>
            <a:endParaRPr kumimoji="0" lang="x-none" sz="2133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1D5E9D29-B793-40FD-810D-C144511BF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20680" r="1010" b="96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268ACA-D421-4828-B5D8-405EEBDA89E3}"/>
              </a:ext>
            </a:extLst>
          </p:cNvPr>
          <p:cNvSpPr txBox="1"/>
          <p:nvPr/>
        </p:nvSpPr>
        <p:spPr>
          <a:xfrm>
            <a:off x="540218" y="4845077"/>
            <a:ext cx="11364235" cy="1728279"/>
          </a:xfrm>
          <a:prstGeom prst="roundRect">
            <a:avLst>
              <a:gd name="adj" fmla="val 2309"/>
            </a:avLst>
          </a:prstGeom>
          <a:solidFill>
            <a:srgbClr val="FFDC5A"/>
          </a:solidFill>
        </p:spPr>
        <p:txBody>
          <a:bodyPr wrap="square" lIns="240000" tIns="360000" rIns="240000" bIns="360000" rtlCol="0">
            <a:spAutoFit/>
          </a:bodyPr>
          <a:lstStyle>
            <a:defPPr>
              <a:defRPr lang="ru-RU"/>
            </a:defPPr>
            <a:lvl1pPr>
              <a:defRPr sz="1800">
                <a:solidFill>
                  <a:srgbClr val="080808"/>
                </a:solidFill>
                <a:latin typeface="+mj-lt"/>
              </a:defRPr>
            </a:lvl1pPr>
          </a:lstStyle>
          <a:p>
            <a:pPr defTabSz="914377"/>
            <a:r>
              <a:rPr lang="en-US" sz="2133" dirty="0">
                <a:latin typeface="Arial Rounded MT Bold" panose="020F0704030504030204" pitchFamily="34" charset="0"/>
              </a:rPr>
              <a:t>The Indian rhino is a funny animal</a:t>
            </a:r>
            <a:r>
              <a:rPr lang="ru-RU" sz="2133" dirty="0">
                <a:latin typeface="Arial Rounded MT Bold" panose="020F0704030504030204" pitchFamily="34" charset="0"/>
              </a:rPr>
              <a:t>! </a:t>
            </a:r>
            <a:r>
              <a:rPr lang="en-US" sz="2133" dirty="0">
                <a:latin typeface="Arial Rounded MT Bold" panose="020F0704030504030204" pitchFamily="34" charset="0"/>
              </a:rPr>
              <a:t>It only has one horn (African rhinos have two).</a:t>
            </a:r>
            <a:endParaRPr lang="ru-RU" sz="2133" dirty="0">
              <a:latin typeface="Roboto Slab"/>
            </a:endParaRPr>
          </a:p>
          <a:p>
            <a:pPr defTabSz="914377"/>
            <a:r>
              <a:rPr lang="en-US" sz="2133" dirty="0">
                <a:latin typeface="Arial Rounded MT Bold" panose="020F0704030504030204" pitchFamily="34" charset="0"/>
              </a:rPr>
              <a:t>It  usually lives alone and likes to sit in water or mud. There are only about 2.000 Indian rhinos today.</a:t>
            </a:r>
            <a:endParaRPr lang="x-none" sz="2133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8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073E0B-413D-8920-56D8-B0D2C9293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255" y="4177294"/>
            <a:ext cx="3500109" cy="2625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7EA0A6-D915-EFFE-849F-C3EC7B6FD4C3}"/>
              </a:ext>
            </a:extLst>
          </p:cNvPr>
          <p:cNvSpPr txBox="1"/>
          <p:nvPr/>
        </p:nvSpPr>
        <p:spPr>
          <a:xfrm>
            <a:off x="0" y="296196"/>
            <a:ext cx="12296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VOCABULARY quiz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7D2332-E14B-BCF3-2BAE-EEBC6F899C97}"/>
              </a:ext>
            </a:extLst>
          </p:cNvPr>
          <p:cNvSpPr txBox="1"/>
          <p:nvPr/>
        </p:nvSpPr>
        <p:spPr>
          <a:xfrm>
            <a:off x="784497" y="1065637"/>
            <a:ext cx="1072756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https://wordwall.net/resource/25734572/english/amazing-creatures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https://wordwall.net/resource/8212147/spotlight-5-5a-amazing-creatures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747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электроника, снимок экран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9BAFE36-02EC-4A0A-9D71-5C3D78A2C6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6FF3B2-9C1B-41F3-B4F6-02B6F0CDAF9C}"/>
              </a:ext>
            </a:extLst>
          </p:cNvPr>
          <p:cNvSpPr txBox="1"/>
          <p:nvPr/>
        </p:nvSpPr>
        <p:spPr>
          <a:xfrm>
            <a:off x="2752157" y="1499719"/>
            <a:ext cx="8686796" cy="19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07000"/>
              </a:lnSpc>
              <a:spcAft>
                <a:spcPts val="1067"/>
              </a:spcAft>
            </a:pPr>
            <a:r>
              <a:rPr lang="en-US" sz="6000" b="1" dirty="0">
                <a:solidFill>
                  <a:prstClr val="white"/>
                </a:solidFill>
                <a:latin typeface="Roboto Slab"/>
              </a:rPr>
              <a:t>The Present Simple Tense</a:t>
            </a:r>
            <a:endParaRPr lang="x-none" sz="6000" b="1" dirty="0">
              <a:solidFill>
                <a:prstClr val="white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01269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8541E05-8737-4721-8040-BEBE31CCF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51">
            <a:extLst>
              <a:ext uri="{FF2B5EF4-FFF2-40B4-BE49-F238E27FC236}">
                <a16:creationId xmlns:a16="http://schemas.microsoft.com/office/drawing/2014/main" xmlns="" id="{C76BD67A-B32E-40EB-85D1-FF9696EB9F68}"/>
              </a:ext>
            </a:extLst>
          </p:cNvPr>
          <p:cNvSpPr/>
          <p:nvPr/>
        </p:nvSpPr>
        <p:spPr>
          <a:xfrm>
            <a:off x="2" y="1536000"/>
            <a:ext cx="12191988" cy="5322000"/>
          </a:xfrm>
          <a:prstGeom prst="roundRect">
            <a:avLst>
              <a:gd name="adj" fmla="val 0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 sz="2667" dirty="0">
              <a:solidFill>
                <a:srgbClr val="080808"/>
              </a:solidFill>
              <a:latin typeface="Roboto Slab"/>
            </a:endParaRPr>
          </a:p>
        </p:txBody>
      </p:sp>
      <p:sp>
        <p:nvSpPr>
          <p:cNvPr id="9" name="Скругленный прямоугольник 51">
            <a:extLst>
              <a:ext uri="{FF2B5EF4-FFF2-40B4-BE49-F238E27FC236}">
                <a16:creationId xmlns:a16="http://schemas.microsoft.com/office/drawing/2014/main" xmlns="" id="{25D7E491-AAFB-4BBB-8E83-C55A8276E5D0}"/>
              </a:ext>
            </a:extLst>
          </p:cNvPr>
          <p:cNvSpPr/>
          <p:nvPr/>
        </p:nvSpPr>
        <p:spPr>
          <a:xfrm>
            <a:off x="0" y="0"/>
            <a:ext cx="12191989" cy="1536000"/>
          </a:xfrm>
          <a:prstGeom prst="roundRect">
            <a:avLst>
              <a:gd name="adj" fmla="val 0"/>
            </a:avLst>
          </a:prstGeom>
          <a:solidFill>
            <a:srgbClr val="0D72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 sz="2667" b="1" dirty="0">
              <a:solidFill>
                <a:srgbClr val="080808"/>
              </a:solidFill>
              <a:latin typeface="Roboto Slab"/>
            </a:endParaRPr>
          </a:p>
        </p:txBody>
      </p:sp>
      <p:sp>
        <p:nvSpPr>
          <p:cNvPr id="16" name="Скругленный прямоугольник 51">
            <a:extLst>
              <a:ext uri="{FF2B5EF4-FFF2-40B4-BE49-F238E27FC236}">
                <a16:creationId xmlns:a16="http://schemas.microsoft.com/office/drawing/2014/main" xmlns="" id="{000CA87F-4081-44E1-9FBD-AA5DF9CF85C8}"/>
              </a:ext>
            </a:extLst>
          </p:cNvPr>
          <p:cNvSpPr/>
          <p:nvPr/>
        </p:nvSpPr>
        <p:spPr>
          <a:xfrm>
            <a:off x="4602110" y="1862075"/>
            <a:ext cx="7043060" cy="1451034"/>
          </a:xfrm>
          <a:prstGeom prst="roundRect">
            <a:avLst>
              <a:gd name="adj" fmla="val 20089"/>
            </a:avLst>
          </a:prstGeom>
          <a:solidFill>
            <a:schemeClr val="bg1">
              <a:alpha val="39000"/>
            </a:schemeClr>
          </a:solidFill>
          <a:ln w="2540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defTabSz="914377"/>
            <a:r>
              <a:rPr lang="en-US" sz="2267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I</a:t>
            </a:r>
            <a:r>
              <a:rPr lang="ru-RU" sz="2267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 + </a:t>
            </a:r>
            <a:r>
              <a:rPr lang="en-US" sz="2267" b="1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V</a:t>
            </a:r>
            <a:endParaRPr lang="x-none" sz="2267" b="1" dirty="0">
              <a:solidFill>
                <a:srgbClr val="E7E6E6">
                  <a:lumMod val="25000"/>
                </a:srgbClr>
              </a:solidFill>
              <a:latin typeface="Tahoma" panose="020B0604030504040204" pitchFamily="34" charset="0"/>
            </a:endParaRPr>
          </a:p>
          <a:p>
            <a:pPr defTabSz="914377"/>
            <a:r>
              <a:rPr lang="en-US" sz="2267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He, she, it + </a:t>
            </a:r>
            <a:r>
              <a:rPr lang="en-US" sz="2267" b="1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V</a:t>
            </a:r>
            <a:r>
              <a:rPr lang="en-US" sz="2267" b="1" dirty="0">
                <a:solidFill>
                  <a:srgbClr val="FF0000"/>
                </a:solidFill>
                <a:latin typeface="Tahoma" panose="020B0604030504040204" pitchFamily="34" charset="0"/>
              </a:rPr>
              <a:t>-s</a:t>
            </a:r>
            <a:r>
              <a:rPr lang="en-US" sz="2267" b="1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 </a:t>
            </a:r>
            <a:r>
              <a:rPr lang="en-US" sz="2267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or </a:t>
            </a:r>
            <a:r>
              <a:rPr lang="en-US" sz="2267" b="1" dirty="0">
                <a:solidFill>
                  <a:srgbClr val="FF0000"/>
                </a:solidFill>
                <a:latin typeface="Tahoma" panose="020B0604030504040204" pitchFamily="34" charset="0"/>
              </a:rPr>
              <a:t>-es </a:t>
            </a:r>
            <a:endParaRPr lang="x-none" sz="2267" b="1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defTabSz="914377"/>
            <a:r>
              <a:rPr lang="en-US" sz="2267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You, we, they + </a:t>
            </a:r>
            <a:r>
              <a:rPr lang="en-US" sz="2267" b="1" dirty="0">
                <a:solidFill>
                  <a:srgbClr val="E7E6E6">
                    <a:lumMod val="25000"/>
                  </a:srgbClr>
                </a:solidFill>
                <a:latin typeface="Tahoma" panose="020B0604030504040204" pitchFamily="34" charset="0"/>
              </a:rPr>
              <a:t>V</a:t>
            </a:r>
            <a:endParaRPr lang="x-none" sz="2267" b="1" dirty="0">
              <a:solidFill>
                <a:srgbClr val="E7E6E6">
                  <a:lumMod val="25000"/>
                </a:srgbClr>
              </a:solidFill>
              <a:latin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CDCF420-F7C6-4824-BE6C-C61CE6C69E02}"/>
              </a:ext>
            </a:extLst>
          </p:cNvPr>
          <p:cNvSpPr/>
          <p:nvPr/>
        </p:nvSpPr>
        <p:spPr>
          <a:xfrm>
            <a:off x="1" y="467533"/>
            <a:ext cx="12191987" cy="595099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en-US" sz="3067" b="1" dirty="0">
                <a:ln w="22225">
                  <a:noFill/>
                  <a:prstDash val="solid"/>
                </a:ln>
                <a:solidFill>
                  <a:srgbClr val="F3F3F3"/>
                </a:solidFill>
                <a:latin typeface="Tahoma" panose="020B0604030504040204" pitchFamily="34" charset="0"/>
              </a:rPr>
              <a:t>How do we form sentences in the Present Simple Tense?</a:t>
            </a:r>
            <a:endParaRPr lang="x-none" sz="3067" b="1" dirty="0">
              <a:ln w="22225">
                <a:noFill/>
                <a:prstDash val="solid"/>
              </a:ln>
              <a:solidFill>
                <a:srgbClr val="F3F3F3"/>
              </a:solidFill>
              <a:latin typeface="Open San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1346366-1A80-48DF-B38A-9002BA0B27A8}"/>
              </a:ext>
            </a:extLst>
          </p:cNvPr>
          <p:cNvSpPr/>
          <p:nvPr/>
        </p:nvSpPr>
        <p:spPr>
          <a:xfrm>
            <a:off x="3340574" y="2098406"/>
            <a:ext cx="970548" cy="970548"/>
          </a:xfrm>
          <a:prstGeom prst="ellipse">
            <a:avLst/>
          </a:prstGeom>
          <a:solidFill>
            <a:schemeClr val="bg1">
              <a:alpha val="38000"/>
            </a:schemeClr>
          </a:solidFill>
          <a:ln w="28575"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67" b="1" dirty="0">
                <a:solidFill>
                  <a:srgbClr val="3B3838"/>
                </a:solidFill>
                <a:latin typeface="Roboto Slab"/>
              </a:rPr>
              <a:t>+</a:t>
            </a:r>
            <a:endParaRPr lang="x-none" sz="6667" b="1" dirty="0">
              <a:solidFill>
                <a:srgbClr val="3B3838"/>
              </a:solidFill>
              <a:latin typeface="Roboto Slab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D7D7DD0-8571-4A8D-8D5E-EA92608DE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044"/>
          <a:stretch/>
        </p:blipFill>
        <p:spPr>
          <a:xfrm>
            <a:off x="406584" y="1805040"/>
            <a:ext cx="2508792" cy="505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39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D4373FE-A2BC-492C-9B8F-43F32EBC0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00"/>
          <a:stretch/>
        </p:blipFill>
        <p:spPr>
          <a:xfrm>
            <a:off x="6108374" y="-6678"/>
            <a:ext cx="6083625" cy="55211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пальня&#10;&#10;Автоматически созданное описание">
            <a:extLst>
              <a:ext uri="{FF2B5EF4-FFF2-40B4-BE49-F238E27FC236}">
                <a16:creationId xmlns:a16="http://schemas.microsoft.com/office/drawing/2014/main" xmlns="" id="{0C6AFF20-1B39-43B4-B9AA-31D2B7F3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5" r="23924"/>
          <a:stretch/>
        </p:blipFill>
        <p:spPr>
          <a:xfrm>
            <a:off x="-8966" y="2"/>
            <a:ext cx="6095996" cy="5507805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10310E78-1948-4326-AF84-6DB056764B51}"/>
              </a:ext>
            </a:extLst>
          </p:cNvPr>
          <p:cNvCxnSpPr>
            <a:cxnSpLocks/>
          </p:cNvCxnSpPr>
          <p:nvPr/>
        </p:nvCxnSpPr>
        <p:spPr>
          <a:xfrm>
            <a:off x="6086206" y="-116541"/>
            <a:ext cx="9789" cy="56310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72B2F38-1756-427A-80E5-240662A49B88}"/>
              </a:ext>
            </a:extLst>
          </p:cNvPr>
          <p:cNvCxnSpPr>
            <a:cxnSpLocks/>
          </p:cNvCxnSpPr>
          <p:nvPr/>
        </p:nvCxnSpPr>
        <p:spPr>
          <a:xfrm flipH="1">
            <a:off x="-198553" y="5514485"/>
            <a:ext cx="125695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4FAEEF9A-DDCE-4524-9D08-B21C5075EA29}"/>
              </a:ext>
            </a:extLst>
          </p:cNvPr>
          <p:cNvSpPr/>
          <p:nvPr/>
        </p:nvSpPr>
        <p:spPr>
          <a:xfrm>
            <a:off x="493068" y="5692558"/>
            <a:ext cx="4993341" cy="994423"/>
          </a:xfrm>
          <a:prstGeom prst="roundRect">
            <a:avLst/>
          </a:prstGeom>
          <a:solidFill>
            <a:srgbClr val="00994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en-US" sz="2133" b="1" dirty="0">
                <a:solidFill>
                  <a:prstClr val="white"/>
                </a:solidFill>
                <a:latin typeface="Tahoma" panose="020B0604030504040204" pitchFamily="34" charset="0"/>
              </a:rPr>
              <a:t>My parents </a:t>
            </a:r>
            <a:r>
              <a:rPr lang="en-US" sz="2133" b="1" dirty="0">
                <a:solidFill>
                  <a:srgbClr val="FFFF00"/>
                </a:solidFill>
                <a:latin typeface="Tahoma" panose="020B0604030504040204" pitchFamily="34" charset="0"/>
              </a:rPr>
              <a:t>watch</a:t>
            </a:r>
            <a:r>
              <a:rPr lang="en-US" sz="2133" b="1" dirty="0">
                <a:solidFill>
                  <a:prstClr val="white"/>
                </a:solidFill>
                <a:latin typeface="Tahoma" panose="020B0604030504040204" pitchFamily="34" charset="0"/>
              </a:rPr>
              <a:t>                                  TV every morning.</a:t>
            </a:r>
            <a:endParaRPr lang="x-none" sz="2133" b="1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1" name="Скругленный прямоугольник 18">
            <a:extLst>
              <a:ext uri="{FF2B5EF4-FFF2-40B4-BE49-F238E27FC236}">
                <a16:creationId xmlns:a16="http://schemas.microsoft.com/office/drawing/2014/main" xmlns="" id="{46D71665-DDD1-4753-B7D4-E2D924536687}"/>
              </a:ext>
            </a:extLst>
          </p:cNvPr>
          <p:cNvSpPr/>
          <p:nvPr/>
        </p:nvSpPr>
        <p:spPr>
          <a:xfrm>
            <a:off x="6705591" y="5692558"/>
            <a:ext cx="4993341" cy="994423"/>
          </a:xfrm>
          <a:prstGeom prst="roundRect">
            <a:avLst/>
          </a:prstGeom>
          <a:solidFill>
            <a:srgbClr val="00994C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0000" tIns="120000" rIns="240000" bIns="120000" rtlCol="0" anchor="ctr">
            <a:spAutoFit/>
          </a:bodyPr>
          <a:lstStyle/>
          <a:p>
            <a:pPr algn="ctr" defTabSz="914377"/>
            <a:r>
              <a:rPr lang="en-US" sz="2133" b="1" dirty="0">
                <a:solidFill>
                  <a:prstClr val="white"/>
                </a:solidFill>
                <a:latin typeface="Tahoma" panose="020B0604030504040204" pitchFamily="34" charset="0"/>
              </a:rPr>
              <a:t>Charles </a:t>
            </a:r>
            <a:r>
              <a:rPr lang="en-US" sz="2133" b="1" dirty="0">
                <a:solidFill>
                  <a:srgbClr val="FFFF00"/>
                </a:solidFill>
                <a:latin typeface="Tahoma" panose="020B0604030504040204" pitchFamily="34" charset="0"/>
              </a:rPr>
              <a:t>likes</a:t>
            </a:r>
            <a:r>
              <a:rPr lang="en-US" sz="2133" b="1" dirty="0">
                <a:solidFill>
                  <a:prstClr val="white"/>
                </a:solidFill>
                <a:latin typeface="Tahoma" panose="020B0604030504040204" pitchFamily="34" charset="0"/>
              </a:rPr>
              <a:t> drinking                   orange juice.</a:t>
            </a:r>
            <a:endParaRPr lang="x-none" sz="2133" b="1" dirty="0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1C059D6-A71B-4DB1-BEEC-FDFBE7B5E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30" b="8274"/>
          <a:stretch/>
        </p:blipFill>
        <p:spPr>
          <a:xfrm>
            <a:off x="102187" y="2098164"/>
            <a:ext cx="5904000" cy="329858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грушка, векторная графика, кук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3706281-AB7A-4276-BB0E-301DAE61C6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60" t="10540" r="30985" b="6118"/>
          <a:stretch/>
        </p:blipFill>
        <p:spPr>
          <a:xfrm>
            <a:off x="7911605" y="1093321"/>
            <a:ext cx="2119903" cy="43034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питок, морс&#10;&#10;Автоматически созданное описание">
            <a:extLst>
              <a:ext uri="{FF2B5EF4-FFF2-40B4-BE49-F238E27FC236}">
                <a16:creationId xmlns:a16="http://schemas.microsoft.com/office/drawing/2014/main" xmlns="" id="{FEED3997-A654-46CE-B686-3B2309E92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749" y="3429000"/>
            <a:ext cx="533363" cy="8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5D9DF25-5FD9-4ACB-A9D1-E3C920022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956D6C-259F-4EF1-8BD8-A7BC38B86EF1}"/>
              </a:ext>
            </a:extLst>
          </p:cNvPr>
          <p:cNvSpPr txBox="1"/>
          <p:nvPr/>
        </p:nvSpPr>
        <p:spPr>
          <a:xfrm>
            <a:off x="0" y="541427"/>
            <a:ext cx="12192000" cy="4104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 algn="ctr">
              <a:defRPr sz="5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defTabSz="914377"/>
            <a:r>
              <a:rPr lang="en-US" sz="2667" dirty="0">
                <a:solidFill>
                  <a:srgbClr val="F7FAAB"/>
                </a:solidFill>
                <a:latin typeface="Tahoma" panose="020B0604030504040204" pitchFamily="34" charset="0"/>
              </a:rPr>
              <a:t>What time markers do we use in the Present Simple Tense?</a:t>
            </a:r>
            <a:endParaRPr lang="x-none" sz="2667" dirty="0">
              <a:solidFill>
                <a:srgbClr val="F7FAAB"/>
              </a:solidFill>
              <a:latin typeface="Tahoma" panose="020B0604030504040204" pitchFamily="34" charset="0"/>
            </a:endParaRPr>
          </a:p>
        </p:txBody>
      </p:sp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1A7B92D-A814-4675-9A6A-C80FE353F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80"/>
          <a:stretch/>
        </p:blipFill>
        <p:spPr>
          <a:xfrm>
            <a:off x="1473807" y="1362629"/>
            <a:ext cx="2453493" cy="54953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6C5DB1F-74BD-4CCC-838B-0B77ACCE55C6}"/>
              </a:ext>
            </a:extLst>
          </p:cNvPr>
          <p:cNvSpPr txBox="1"/>
          <p:nvPr/>
        </p:nvSpPr>
        <p:spPr>
          <a:xfrm>
            <a:off x="5395659" y="1303428"/>
            <a:ext cx="5864015" cy="5246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always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often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never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sometimes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usually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every day/week/month/year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at night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in the morning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in the afternoon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  <a:p>
            <a:pPr defTabSz="914377">
              <a:lnSpc>
                <a:spcPct val="115000"/>
              </a:lnSpc>
            </a:pPr>
            <a:r>
              <a:rPr lang="en-US" sz="2933" b="1" dirty="0">
                <a:solidFill>
                  <a:prstClr val="white"/>
                </a:solidFill>
                <a:latin typeface="Tahoma" panose="020B0604030504040204" pitchFamily="34" charset="0"/>
              </a:rPr>
              <a:t>in the evening</a:t>
            </a:r>
            <a:endParaRPr lang="x-none" sz="2933" b="1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055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5131A-E067-0BA2-CB5E-D12E5E35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23" y="4289433"/>
            <a:ext cx="3393866" cy="23542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A35ED0-2516-52CC-5481-6F3CEA4B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1" y="81762"/>
            <a:ext cx="8082821" cy="54655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95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BBE9B6-5CFC-4C9C-A92A-8D3363AC2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259" y="628959"/>
            <a:ext cx="6563678" cy="4380118"/>
          </a:xfrm>
          <a:prstGeom prst="rect">
            <a:avLst/>
          </a:prstGeom>
        </p:spPr>
      </p:pic>
      <p:pic>
        <p:nvPicPr>
          <p:cNvPr id="6" name="Zebras zig">
            <a:hlinkClick r:id="" action="ppaction://media"/>
            <a:extLst>
              <a:ext uri="{FF2B5EF4-FFF2-40B4-BE49-F238E27FC236}">
                <a16:creationId xmlns:a16="http://schemas.microsoft.com/office/drawing/2014/main" xmlns="" id="{753ED75B-535C-4030-84A3-8C770C25A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226" y="5631426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E57C668-2626-4707-868D-03CA925187EB}"/>
              </a:ext>
            </a:extLst>
          </p:cNvPr>
          <p:cNvSpPr/>
          <p:nvPr/>
        </p:nvSpPr>
        <p:spPr>
          <a:xfrm>
            <a:off x="3205572" y="5398044"/>
            <a:ext cx="7738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'Zebras zig and zebras zag.'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26D3424-4F7A-9D7B-FA16-DB3961E53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63" y="236757"/>
            <a:ext cx="339576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5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5131A-E067-0BA2-CB5E-D12E5E35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23" y="4289433"/>
            <a:ext cx="3393866" cy="23542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511C37-E250-0190-8918-2DD6C69D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1" y="214309"/>
            <a:ext cx="9698269" cy="40805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6EF3BE-AA17-3377-5570-ECCD9722854F}"/>
              </a:ext>
            </a:extLst>
          </p:cNvPr>
          <p:cNvSpPr txBox="1"/>
          <p:nvPr/>
        </p:nvSpPr>
        <p:spPr>
          <a:xfrm>
            <a:off x="3434080" y="1249680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hides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55C0A7-BC1A-BCE1-34B9-E8482898BFC4}"/>
              </a:ext>
            </a:extLst>
          </p:cNvPr>
          <p:cNvSpPr txBox="1"/>
          <p:nvPr/>
        </p:nvSpPr>
        <p:spPr>
          <a:xfrm>
            <a:off x="3911600" y="1957566"/>
            <a:ext cx="1390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hunts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5BBE3B-184A-E4E4-9FE1-4E8F9B9BD928}"/>
              </a:ext>
            </a:extLst>
          </p:cNvPr>
          <p:cNvSpPr txBox="1"/>
          <p:nvPr/>
        </p:nvSpPr>
        <p:spPr>
          <a:xfrm>
            <a:off x="3901440" y="2536686"/>
            <a:ext cx="1138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lives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DE7AB4-4992-101E-0F63-906AC1577653}"/>
              </a:ext>
            </a:extLst>
          </p:cNvPr>
          <p:cNvSpPr txBox="1"/>
          <p:nvPr/>
        </p:nvSpPr>
        <p:spPr>
          <a:xfrm>
            <a:off x="3901440" y="3136720"/>
            <a:ext cx="1074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eats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FD4D38-F83A-7678-93A9-08CE9B796A81}"/>
              </a:ext>
            </a:extLst>
          </p:cNvPr>
          <p:cNvSpPr txBox="1"/>
          <p:nvPr/>
        </p:nvSpPr>
        <p:spPr>
          <a:xfrm>
            <a:off x="8382673" y="1379040"/>
            <a:ext cx="1388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walks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F2F4C8-5A84-E500-92EA-DE120DD2C0A4}"/>
              </a:ext>
            </a:extLst>
          </p:cNvPr>
          <p:cNvSpPr txBox="1"/>
          <p:nvPr/>
        </p:nvSpPr>
        <p:spPr>
          <a:xfrm>
            <a:off x="8589400" y="1979626"/>
            <a:ext cx="1128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uses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7B7E4E-198C-80A4-3C8E-4E80CB394602}"/>
              </a:ext>
            </a:extLst>
          </p:cNvPr>
          <p:cNvSpPr txBox="1"/>
          <p:nvPr/>
        </p:nvSpPr>
        <p:spPr>
          <a:xfrm>
            <a:off x="8822673" y="2650998"/>
            <a:ext cx="160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carries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8D00B6-E988-D180-E8A0-8FF99ADEE719}"/>
              </a:ext>
            </a:extLst>
          </p:cNvPr>
          <p:cNvSpPr txBox="1"/>
          <p:nvPr/>
        </p:nvSpPr>
        <p:spPr>
          <a:xfrm>
            <a:off x="8600937" y="3264118"/>
            <a:ext cx="1758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washes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5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5131A-E067-0BA2-CB5E-D12E5E35C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23" y="4289433"/>
            <a:ext cx="3393866" cy="2354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C286C1-295D-3D7F-23D8-5FBEA0BB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7" y="179143"/>
            <a:ext cx="8311126" cy="49992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3A3F0D-F27B-02B2-AE4A-768987A3D168}"/>
              </a:ext>
            </a:extLst>
          </p:cNvPr>
          <p:cNvSpPr txBox="1"/>
          <p:nvPr/>
        </p:nvSpPr>
        <p:spPr>
          <a:xfrm>
            <a:off x="2911337" y="1547078"/>
            <a:ext cx="8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eat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48A79F-02E9-937F-6158-7960ABF8DBB2}"/>
              </a:ext>
            </a:extLst>
          </p:cNvPr>
          <p:cNvSpPr txBox="1"/>
          <p:nvPr/>
        </p:nvSpPr>
        <p:spPr>
          <a:xfrm>
            <a:off x="4120377" y="2032458"/>
            <a:ext cx="1042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lives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84FD3-56AB-C2CA-34C3-436A8CAC5AB3}"/>
              </a:ext>
            </a:extLst>
          </p:cNvPr>
          <p:cNvSpPr txBox="1"/>
          <p:nvPr/>
        </p:nvSpPr>
        <p:spPr>
          <a:xfrm>
            <a:off x="2644380" y="2601720"/>
            <a:ext cx="1378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sleeps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148EEA-8E19-1D22-9AC7-867C47848FD4}"/>
              </a:ext>
            </a:extLst>
          </p:cNvPr>
          <p:cNvSpPr txBox="1"/>
          <p:nvPr/>
        </p:nvSpPr>
        <p:spPr>
          <a:xfrm>
            <a:off x="3142220" y="3138695"/>
            <a:ext cx="1200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swim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A5B985-412E-473A-9952-19F64828EE4E}"/>
              </a:ext>
            </a:extLst>
          </p:cNvPr>
          <p:cNvSpPr txBox="1"/>
          <p:nvPr/>
        </p:nvSpPr>
        <p:spPr>
          <a:xfrm>
            <a:off x="3304323" y="3656362"/>
            <a:ext cx="85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like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E45217-5FB3-0969-2BF4-AEC43EF406AF}"/>
              </a:ext>
            </a:extLst>
          </p:cNvPr>
          <p:cNvSpPr txBox="1"/>
          <p:nvPr/>
        </p:nvSpPr>
        <p:spPr>
          <a:xfrm>
            <a:off x="4157634" y="4188985"/>
            <a:ext cx="111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bites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FF655D-1F61-4F82-9A88-2D6EB114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419"/>
            <a:ext cx="3576597" cy="473793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7BFC8EE-B3E9-4250-AB4E-D969C9E92854}"/>
              </a:ext>
            </a:extLst>
          </p:cNvPr>
          <p:cNvSpPr/>
          <p:nvPr/>
        </p:nvSpPr>
        <p:spPr>
          <a:xfrm>
            <a:off x="3785421" y="790287"/>
            <a:ext cx="4945626" cy="8222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Now I know …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0BB6802-4B7B-4172-BA86-8C1A48D05267}"/>
              </a:ext>
            </a:extLst>
          </p:cNvPr>
          <p:cNvSpPr/>
          <p:nvPr/>
        </p:nvSpPr>
        <p:spPr>
          <a:xfrm>
            <a:off x="2989005" y="2314287"/>
            <a:ext cx="7167717" cy="8222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Now I can speak about …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DEC2D53-F412-4F8D-A66A-02222F9DC024}"/>
              </a:ext>
            </a:extLst>
          </p:cNvPr>
          <p:cNvSpPr/>
          <p:nvPr/>
        </p:nvSpPr>
        <p:spPr>
          <a:xfrm>
            <a:off x="3785421" y="3838287"/>
            <a:ext cx="4945626" cy="8222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It was difficult …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1CA572-B453-C9A7-4BBB-4D49E2FF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967" y="481997"/>
            <a:ext cx="2054530" cy="1438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C96AB9-AE36-2043-FF4B-A93E875FE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740" y="2788576"/>
            <a:ext cx="2393766" cy="1658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718CA2-8A0F-5580-A81B-C93078179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309" y="4720098"/>
            <a:ext cx="2137902" cy="21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7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ECBB9E-00A8-43D8-B194-DC981BB3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35" y="1229033"/>
            <a:ext cx="8081897" cy="507708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10BAB55C-4374-4672-82EF-2D7187144435}"/>
              </a:ext>
            </a:extLst>
          </p:cNvPr>
          <p:cNvSpPr/>
          <p:nvPr/>
        </p:nvSpPr>
        <p:spPr>
          <a:xfrm>
            <a:off x="3647769" y="102029"/>
            <a:ext cx="4945626" cy="8222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Homework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60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424446-687F-46CE-A914-23E9C83BC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51" y="634757"/>
            <a:ext cx="3754008" cy="233964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FBFD26-B7EE-4CCA-B7CB-771F07309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06" y="540475"/>
            <a:ext cx="3398131" cy="252821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B3DE53-6E73-4314-8FEE-8DB2E51DE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248" y="3772517"/>
            <a:ext cx="3687289" cy="27626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6029E6-61FC-4896-BBA8-13CA1EF40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225" y="1069724"/>
            <a:ext cx="3539545" cy="205049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B6CECE-7F66-4E40-94C5-F29DBD570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164" y="3723583"/>
            <a:ext cx="3171666" cy="206469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FA6692F-0759-4F01-BBFF-6246F849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3" y="3682655"/>
            <a:ext cx="3985583" cy="285249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20BADB97-9123-4B00-8E8B-65B64F9B6FAD}"/>
              </a:ext>
            </a:extLst>
          </p:cNvPr>
          <p:cNvSpPr/>
          <p:nvPr/>
        </p:nvSpPr>
        <p:spPr>
          <a:xfrm>
            <a:off x="894734" y="2990554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sleepy.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0EE751B2-217D-45B4-8828-5C4EE077DDB1}"/>
              </a:ext>
            </a:extLst>
          </p:cNvPr>
          <p:cNvSpPr/>
          <p:nvPr/>
        </p:nvSpPr>
        <p:spPr>
          <a:xfrm>
            <a:off x="4955454" y="3068685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good.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EC642624-A5D0-4B14-A17D-F97BBB8E1680}"/>
              </a:ext>
            </a:extLst>
          </p:cNvPr>
          <p:cNvSpPr/>
          <p:nvPr/>
        </p:nvSpPr>
        <p:spPr>
          <a:xfrm>
            <a:off x="894734" y="6315924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happy.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87CBD15A-7140-41C3-9EE7-4CBCFFF1B11D}"/>
              </a:ext>
            </a:extLst>
          </p:cNvPr>
          <p:cNvSpPr/>
          <p:nvPr/>
        </p:nvSpPr>
        <p:spPr>
          <a:xfrm>
            <a:off x="4955454" y="5788276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thirsty.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A7120F2A-50B8-4C99-80C0-34AFAC1B6253}"/>
              </a:ext>
            </a:extLst>
          </p:cNvPr>
          <p:cNvSpPr/>
          <p:nvPr/>
        </p:nvSpPr>
        <p:spPr>
          <a:xfrm>
            <a:off x="9301312" y="6226722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hungry.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27428845-FD00-4B4E-A030-3B4971093E60}"/>
              </a:ext>
            </a:extLst>
          </p:cNvPr>
          <p:cNvSpPr/>
          <p:nvPr/>
        </p:nvSpPr>
        <p:spPr>
          <a:xfrm>
            <a:off x="9016181" y="3055786"/>
            <a:ext cx="2281085" cy="438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I’m sad.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1358AA8-81E3-4EAD-8B07-EBB3A665C1F8}"/>
              </a:ext>
            </a:extLst>
          </p:cNvPr>
          <p:cNvSpPr/>
          <p:nvPr/>
        </p:nvSpPr>
        <p:spPr>
          <a:xfrm>
            <a:off x="2937155" y="55258"/>
            <a:ext cx="6028566" cy="8222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How are you feeling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?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14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B18E3F-E640-427E-9DB1-475ECC0E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1" y="293775"/>
            <a:ext cx="10911113" cy="648556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2BE2406-D37E-4FBD-9C21-EF737ABC869B}"/>
              </a:ext>
            </a:extLst>
          </p:cNvPr>
          <p:cNvSpPr/>
          <p:nvPr/>
        </p:nvSpPr>
        <p:spPr>
          <a:xfrm>
            <a:off x="2625213" y="4408558"/>
            <a:ext cx="7079225" cy="16087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Thank you!</a:t>
            </a:r>
            <a:endParaRPr lang="ru-RU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8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06A092-0F7A-276B-BF73-5248C40F9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21315" cy="6858000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BA50FE05-3235-E751-F8C3-E4164B677108}"/>
                  </a:ext>
                </a:extLst>
              </p14:cNvPr>
              <p14:cNvContentPartPr/>
              <p14:nvPr/>
            </p14:nvContentPartPr>
            <p14:xfrm>
              <a:off x="5402141" y="18263"/>
              <a:ext cx="338400" cy="225000"/>
            </p14:xfrm>
          </p:contentPart>
        </mc:Choice>
        <mc:Fallback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A50FE05-3235-E751-F8C3-E4164B6771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9501" y="-359737"/>
                <a:ext cx="464040" cy="98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56D30280-9FBF-D161-E5D8-D1978411B718}"/>
              </a:ext>
            </a:extLst>
          </p:cNvPr>
          <p:cNvGrpSpPr/>
          <p:nvPr/>
        </p:nvGrpSpPr>
        <p:grpSpPr>
          <a:xfrm>
            <a:off x="570581" y="-61943"/>
            <a:ext cx="2305800" cy="795600"/>
            <a:chOff x="570581" y="-61943"/>
            <a:chExt cx="2305800" cy="7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Рукописный ввод 27">
                  <a:extLst>
                    <a:ext uri="{FF2B5EF4-FFF2-40B4-BE49-F238E27FC236}">
                      <a16:creationId xmlns:a16="http://schemas.microsoft.com/office/drawing/2014/main" xmlns="" id="{2A8490F5-0DEF-F649-D0DD-F6FFDCE44C30}"/>
                    </a:ext>
                  </a:extLst>
                </p14:cNvPr>
                <p14:cNvContentPartPr/>
                <p14:nvPr/>
              </p14:nvContentPartPr>
              <p14:xfrm>
                <a:off x="570581" y="-61943"/>
                <a:ext cx="2305800" cy="79560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2A8490F5-0DEF-F649-D0DD-F6FFDCE44C3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4581" y="-97583"/>
                  <a:ext cx="237744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Рукописный ввод 28">
                  <a:extLst>
                    <a:ext uri="{FF2B5EF4-FFF2-40B4-BE49-F238E27FC236}">
                      <a16:creationId xmlns:a16="http://schemas.microsoft.com/office/drawing/2014/main" xmlns="" id="{84065F21-2C84-C6D5-ED77-A231DB7BC270}"/>
                    </a:ext>
                  </a:extLst>
                </p14:cNvPr>
                <p14:cNvContentPartPr/>
                <p14:nvPr/>
              </p14:nvContentPartPr>
              <p14:xfrm>
                <a:off x="2052701" y="147217"/>
                <a:ext cx="395640" cy="152280"/>
              </p14:xfrm>
            </p:contentPart>
          </mc:Choice>
          <mc:Fallback xmlns="">
            <p:pic>
              <p:nvPicPr>
                <p:cNvPr id="29" name="Рукописный ввод 28">
                  <a:extLst>
                    <a:ext uri="{FF2B5EF4-FFF2-40B4-BE49-F238E27FC236}">
                      <a16:creationId xmlns:a16="http://schemas.microsoft.com/office/drawing/2014/main" id="{84065F21-2C84-C6D5-ED77-A231DB7BC27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6701" y="111217"/>
                  <a:ext cx="467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0" name="Рукописный ввод 29">
                  <a:extLst>
                    <a:ext uri="{FF2B5EF4-FFF2-40B4-BE49-F238E27FC236}">
                      <a16:creationId xmlns:a16="http://schemas.microsoft.com/office/drawing/2014/main" xmlns="" id="{B5662AD6-5E4A-B4FF-A565-C75DBBF553E7}"/>
                    </a:ext>
                  </a:extLst>
                </p14:cNvPr>
                <p14:cNvContentPartPr/>
                <p14:nvPr/>
              </p14:nvContentPartPr>
              <p14:xfrm>
                <a:off x="1500101" y="264577"/>
                <a:ext cx="475920" cy="167400"/>
              </p14:xfrm>
            </p:contentPart>
          </mc:Choice>
          <mc:Fallback xmlns="">
            <p:pic>
              <p:nvPicPr>
                <p:cNvPr id="30" name="Рукописный ввод 29">
                  <a:extLst>
                    <a:ext uri="{FF2B5EF4-FFF2-40B4-BE49-F238E27FC236}">
                      <a16:creationId xmlns:a16="http://schemas.microsoft.com/office/drawing/2014/main" id="{B5662AD6-5E4A-B4FF-A565-C75DBBF553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64461" y="228577"/>
                  <a:ext cx="54756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077D6A0D-3CC8-7E35-0AF7-00BAC61BFF44}"/>
                  </a:ext>
                </a:extLst>
              </p14:cNvPr>
              <p14:cNvContentPartPr/>
              <p14:nvPr/>
            </p14:nvContentPartPr>
            <p14:xfrm>
              <a:off x="8701181" y="1315777"/>
              <a:ext cx="21960" cy="51120"/>
            </p14:xfrm>
          </p:contentPart>
        </mc:Choice>
        <mc:Fallback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077D6A0D-3CC8-7E35-0AF7-00BAC61BFF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2181" y="1261777"/>
                <a:ext cx="39600" cy="15876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0C7DC50C-065D-0F7C-3E33-5CFBF8D9BF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1888" y="261526"/>
            <a:ext cx="6307990" cy="16536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CD02B284-1CDE-750A-E425-BB018C6E10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9592" y="2341522"/>
            <a:ext cx="6063202" cy="17880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7" name="01 (85) Ex. 2, p. 66">
            <a:hlinkClick r:id="" action="ppaction://media"/>
            <a:extLst>
              <a:ext uri="{FF2B5EF4-FFF2-40B4-BE49-F238E27FC236}">
                <a16:creationId xmlns:a16="http://schemas.microsoft.com/office/drawing/2014/main" xmlns="" id="{479625ED-2AFE-BDF9-C4E3-058345047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52333" y="5186045"/>
            <a:ext cx="988613" cy="9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36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4978B2-B145-BDF3-4E0E-BF89C230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51" y="0"/>
            <a:ext cx="4037123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084524-DE8D-4345-58A3-7814718B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82" y="386108"/>
            <a:ext cx="7407767" cy="12055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4A3E0F-C9DF-6360-5531-F81FC0577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140" y="1789715"/>
            <a:ext cx="7109442" cy="16209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68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Stripe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Рисунок 8" descr="Изображение выглядит как текст, векторная графика, лам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6FE6C7E-1F6C-44A2-9D8F-82FB7C263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457" y="367551"/>
            <a:ext cx="3826809" cy="6122895"/>
          </a:xfrm>
          <a:prstGeom prst="rect">
            <a:avLst/>
          </a:prstGeom>
        </p:spPr>
      </p:pic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33496843-EB5A-4FF3-BAEF-9712479D6677}"/>
              </a:ext>
            </a:extLst>
          </p:cNvPr>
          <p:cNvSpPr/>
          <p:nvPr/>
        </p:nvSpPr>
        <p:spPr>
          <a:xfrm rot="6581168">
            <a:off x="10689013" y="4006685"/>
            <a:ext cx="492504" cy="896471"/>
          </a:xfrm>
          <a:prstGeom prst="downArrow">
            <a:avLst/>
          </a:prstGeom>
          <a:solidFill>
            <a:srgbClr val="B0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x-none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406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2BAE1F-7747-A064-8401-4C00CBCB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429" y="0"/>
            <a:ext cx="6858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Hide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4DF46F9-192B-439F-99CF-64D70AB52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4"/>
          <a:stretch/>
        </p:blipFill>
        <p:spPr>
          <a:xfrm>
            <a:off x="1" y="0"/>
            <a:ext cx="6391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ED8E36-C13A-4988-AD5D-28320E49E86E}"/>
              </a:ext>
            </a:extLst>
          </p:cNvPr>
          <p:cNvSpPr txBox="1"/>
          <p:nvPr/>
        </p:nvSpPr>
        <p:spPr>
          <a:xfrm>
            <a:off x="147917" y="2916007"/>
            <a:ext cx="6096000" cy="10259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11000" b="1">
                <a:solidFill>
                  <a:schemeClr val="bg1"/>
                </a:solidFill>
                <a:latin typeface="Futura Bk BT" panose="020B0502020204020303" pitchFamily="34" charset="0"/>
              </a:defRPr>
            </a:lvl1pPr>
          </a:lstStyle>
          <a:p>
            <a:pPr algn="ctr" defTabSz="914377"/>
            <a:r>
              <a:rPr lang="en-US" sz="6667" dirty="0">
                <a:solidFill>
                  <a:prstClr val="white"/>
                </a:solidFill>
                <a:latin typeface="Tahoma" panose="020B0604030504040204" pitchFamily="34" charset="0"/>
              </a:rPr>
              <a:t>Hunt</a:t>
            </a:r>
            <a:endParaRPr lang="ru-RU" sz="6667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A1E6E75-B841-4217-8A03-E76E2B852AAC}"/>
              </a:ext>
            </a:extLst>
          </p:cNvPr>
          <p:cNvGrpSpPr/>
          <p:nvPr/>
        </p:nvGrpSpPr>
        <p:grpSpPr>
          <a:xfrm>
            <a:off x="6539277" y="593984"/>
            <a:ext cx="2747208" cy="5798016"/>
            <a:chOff x="4870838" y="532896"/>
            <a:chExt cx="2060406" cy="4348512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B85715F3-35F4-4059-B0CD-214AED0AF5FC}"/>
                </a:ext>
              </a:extLst>
            </p:cNvPr>
            <p:cNvSpPr/>
            <p:nvPr/>
          </p:nvSpPr>
          <p:spPr>
            <a:xfrm>
              <a:off x="4870838" y="4339800"/>
              <a:ext cx="1898683" cy="541608"/>
            </a:xfrm>
            <a:prstGeom prst="ellipse">
              <a:avLst/>
            </a:pr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x-none" dirty="0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FEFA1BFF-32FD-4585-8CA5-466E7A5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2561" y="532896"/>
              <a:ext cx="1898683" cy="4077709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F9E879BA-B26D-4B68-8ECD-160D9708CF9A}"/>
              </a:ext>
            </a:extLst>
          </p:cNvPr>
          <p:cNvGrpSpPr/>
          <p:nvPr/>
        </p:nvGrpSpPr>
        <p:grpSpPr>
          <a:xfrm>
            <a:off x="9081247" y="593983"/>
            <a:ext cx="2962836" cy="3247876"/>
            <a:chOff x="6810935" y="532895"/>
            <a:chExt cx="2222127" cy="2435907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4072003B-079A-45E1-BED6-C9EFADDF9804}"/>
                </a:ext>
              </a:extLst>
            </p:cNvPr>
            <p:cNvSpPr/>
            <p:nvPr/>
          </p:nvSpPr>
          <p:spPr>
            <a:xfrm>
              <a:off x="6810935" y="2427194"/>
              <a:ext cx="2222127" cy="541608"/>
            </a:xfrm>
            <a:prstGeom prst="ellipse">
              <a:avLst/>
            </a:pr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x-none" dirty="0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769589D-1587-4591-978D-2A292407F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661" t="28235"/>
            <a:stretch/>
          </p:blipFill>
          <p:spPr>
            <a:xfrm>
              <a:off x="7005208" y="532895"/>
              <a:ext cx="1903065" cy="2435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09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6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451</Words>
  <Application>Microsoft Office PowerPoint</Application>
  <PresentationFormat>Произвольный</PresentationFormat>
  <Paragraphs>117</Paragraphs>
  <Slides>45</Slides>
  <Notes>11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Mark the sentences True or False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English Teacher</dc:creator>
  <cp:lastModifiedBy>user</cp:lastModifiedBy>
  <cp:revision>28</cp:revision>
  <dcterms:created xsi:type="dcterms:W3CDTF">2020-06-24T16:24:21Z</dcterms:created>
  <dcterms:modified xsi:type="dcterms:W3CDTF">2024-12-10T08:59:49Z</dcterms:modified>
</cp:coreProperties>
</file>