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50" y="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C1A76-2F79-4278-9541-97BC264E5E4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59374-626A-4D87-9CEC-7AE1AC6CF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307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ED58-671B-43FC-A0EF-B3448A0D0A7A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3B58-29A1-4A23-8619-014E772EE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870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ED58-671B-43FC-A0EF-B3448A0D0A7A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3B58-29A1-4A23-8619-014E772EE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681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ED58-671B-43FC-A0EF-B3448A0D0A7A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3B58-29A1-4A23-8619-014E772EE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612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ED58-671B-43FC-A0EF-B3448A0D0A7A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3B58-29A1-4A23-8619-014E772EE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31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ED58-671B-43FC-A0EF-B3448A0D0A7A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3B58-29A1-4A23-8619-014E772EE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989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ED58-671B-43FC-A0EF-B3448A0D0A7A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3B58-29A1-4A23-8619-014E772EE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023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ED58-671B-43FC-A0EF-B3448A0D0A7A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3B58-29A1-4A23-8619-014E772EE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05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ED58-671B-43FC-A0EF-B3448A0D0A7A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3B58-29A1-4A23-8619-014E772EE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46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ED58-671B-43FC-A0EF-B3448A0D0A7A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3B58-29A1-4A23-8619-014E772EE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139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ED58-671B-43FC-A0EF-B3448A0D0A7A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3B58-29A1-4A23-8619-014E772EE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75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ED58-671B-43FC-A0EF-B3448A0D0A7A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3B58-29A1-4A23-8619-014E772EE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436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EED58-671B-43FC-A0EF-B3448A0D0A7A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F3B58-29A1-4A23-8619-014E772EE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77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8062664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Урок-практикум по подготовке к ГИА по математике (9 класс)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539255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entury" pitchFamily="18" charset="0"/>
              </a:rPr>
              <a:t>«Окружности на ОГЭ»</a:t>
            </a:r>
            <a:endParaRPr lang="ru-RU" dirty="0">
              <a:solidFill>
                <a:srgbClr val="002060"/>
              </a:solidFill>
              <a:latin typeface="Century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22004"/>
            <a:ext cx="5431521" cy="2842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5805264"/>
            <a:ext cx="6230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Урок подготовила: </a:t>
            </a:r>
            <a:r>
              <a:rPr lang="ru-RU" dirty="0" err="1" smtClean="0"/>
              <a:t>Канонирова</a:t>
            </a:r>
            <a:r>
              <a:rPr lang="ru-RU" dirty="0" smtClean="0"/>
              <a:t>  Александра Святославовна, </a:t>
            </a:r>
          </a:p>
          <a:p>
            <a:r>
              <a:rPr lang="ru-RU" dirty="0" smtClean="0"/>
              <a:t>Учитель математики МАОУ СОШ №48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7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Какое слово </a:t>
            </a:r>
            <a:r>
              <a:rPr lang="ru-RU" dirty="0" err="1" smtClean="0"/>
              <a:t>пропущенно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789318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020272" y="3869237"/>
            <a:ext cx="1958064" cy="423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36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0877"/>
            <a:ext cx="8507288" cy="676672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Как можно назвать эти фигуры? Как относятся их площади?</a:t>
            </a:r>
            <a:endParaRPr lang="ru-RU" sz="2800" dirty="0"/>
          </a:p>
        </p:txBody>
      </p:sp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5460808" cy="421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3528" y="4004678"/>
                <a:ext cx="1512168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ru-RU" b="0" i="1" smtClean="0">
                              <a:latin typeface="Cambria Math"/>
                            </a:rPr>
                            <m:t>б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ru-RU" b="0" i="1" smtClean="0">
                              <a:latin typeface="Cambria Math"/>
                            </a:rPr>
                            <m:t>м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004678"/>
                <a:ext cx="1512168" cy="61837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503548" y="3813904"/>
            <a:ext cx="1152128" cy="999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1978" y="5373216"/>
                <a:ext cx="975267" cy="616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ru-RU" b="0" i="1" smtClean="0">
                              <a:latin typeface="Cambria Math"/>
                            </a:rPr>
                            <m:t>б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ru-RU" b="0" i="1" smtClean="0">
                              <a:latin typeface="Cambria Math"/>
                            </a:rPr>
                            <m:t>м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78" y="5373216"/>
                <a:ext cx="975267" cy="6165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591978" y="5181511"/>
            <a:ext cx="1152128" cy="999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32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Вставь пропущенное слово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212976"/>
            <a:ext cx="87630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660232" y="4437112"/>
            <a:ext cx="979032" cy="211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70716" y="3972288"/>
            <a:ext cx="979032" cy="211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77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Составь формулу к чертежу: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3426701"/>
            <a:ext cx="85534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76056" y="4437112"/>
            <a:ext cx="151216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55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Какая теорема изображена на слайде? Как эта теорема связана с окружностью?</a:t>
            </a:r>
            <a:endParaRPr lang="ru-RU" dirty="0"/>
          </a:p>
        </p:txBody>
      </p:sp>
      <p:pic>
        <p:nvPicPr>
          <p:cNvPr id="12292" name="Picture 4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025" b="33488"/>
          <a:stretch/>
        </p:blipFill>
        <p:spPr bwMode="auto">
          <a:xfrm>
            <a:off x="467544" y="2564904"/>
            <a:ext cx="7596869" cy="209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04248" y="3126059"/>
            <a:ext cx="1512168" cy="972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21088"/>
            <a:ext cx="2562026" cy="246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200564" y="4186716"/>
            <a:ext cx="2517638" cy="2434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40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задач с рабочего листа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66" y="1628800"/>
            <a:ext cx="885649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44150"/>
            <a:ext cx="9104015" cy="141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37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" y="1196752"/>
            <a:ext cx="10057486" cy="452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25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244856" cy="135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852936"/>
            <a:ext cx="948937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89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73" y="1844824"/>
            <a:ext cx="8803779" cy="1444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68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94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Актуализация знаний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54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26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0" t="16727" r="8210" b="16909"/>
          <a:stretch/>
        </p:blipFill>
        <p:spPr bwMode="auto">
          <a:xfrm>
            <a:off x="1691680" y="1628800"/>
            <a:ext cx="5943600" cy="505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60032" y="3573016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58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Расстояние между двумя точками лежащими на окружности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3429000"/>
            <a:ext cx="2543175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92080" y="3209743"/>
            <a:ext cx="3456384" cy="3457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88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12168"/>
            <a:ext cx="8291264" cy="53265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Назови формулу теоремы к этому чертежу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50579"/>
            <a:ext cx="7357272" cy="3620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50236" y="3429000"/>
            <a:ext cx="337814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42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4784"/>
            <a:ext cx="4248472" cy="489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03848" y="5733256"/>
            <a:ext cx="337814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74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Этот элемент окружности перпендикулярен  радиусу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80928"/>
            <a:ext cx="3152775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60478" y="2780928"/>
            <a:ext cx="3687985" cy="3744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13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7797240" cy="460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07504" y="1126909"/>
            <a:ext cx="9036496" cy="460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Назови элемент изображенный на чертеже и назови формулу нахождения этого элемента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4363616"/>
            <a:ext cx="337814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41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9036496" cy="460648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Назови элемент изображенный на чертеже и назови формулу нахождения этого элемента</a:t>
            </a: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80"/>
            <a:ext cx="7529281" cy="435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65852" y="4525498"/>
            <a:ext cx="3378148" cy="847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30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144</Words>
  <Application>Microsoft Office PowerPoint</Application>
  <PresentationFormat>Экран (4:3)</PresentationFormat>
  <Paragraphs>30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Урок-практикум по подготовке к ГИА по математике (9 класс)</vt:lpstr>
      <vt:lpstr>Актуализация знаний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  <vt:lpstr>Решение задач с рабочего листа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 по подготовке к ГИА по математике (9 класс)</dc:title>
  <dc:creator>Наталья</dc:creator>
  <cp:lastModifiedBy>Наталья</cp:lastModifiedBy>
  <cp:revision>8</cp:revision>
  <dcterms:created xsi:type="dcterms:W3CDTF">2026-02-09T09:38:40Z</dcterms:created>
  <dcterms:modified xsi:type="dcterms:W3CDTF">2026-02-18T09:17:56Z</dcterms:modified>
</cp:coreProperties>
</file>