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5" r:id="rId9"/>
    <p:sldId id="268" r:id="rId10"/>
    <p:sldId id="270" r:id="rId11"/>
    <p:sldId id="262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/>
          <a:stretch/>
        </p:blipFill>
        <p:spPr bwMode="auto">
          <a:xfrm>
            <a:off x="0" y="24242"/>
            <a:ext cx="9144000" cy="683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Экономическая система в РФ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5"/>
          <a:stretch/>
        </p:blipFill>
        <p:spPr bwMode="auto">
          <a:xfrm>
            <a:off x="287523" y="1124745"/>
            <a:ext cx="856895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ВНИМАНИЕ! ПРОБЛЕМА!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12042"/>
          <a:stretch/>
        </p:blipFill>
        <p:spPr bwMode="auto">
          <a:xfrm>
            <a:off x="0" y="1075759"/>
            <a:ext cx="91439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ВНИМАНИЕ! ПРОБЛЕМА!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547260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В вашем государстве возник дефицит необходимых ресурсов. Как вы выйдете из этого положения?</a:t>
            </a:r>
            <a:endParaRPr lang="ru-RU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96" y="965143"/>
            <a:ext cx="3456384" cy="58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ВНИМАНИЕ! ПРОБЛЕМА!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В вашем </a:t>
            </a:r>
            <a:r>
              <a:rPr lang="ru-RU" sz="4800" b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государстве повысился уровень безработицы. Какие меры вы будете предпринимать?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442">
            <a:off x="4941713" y="2219270"/>
            <a:ext cx="4277672" cy="39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ВНИМАНИЕ! ПРОБЛЕМА!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095" y="1700808"/>
            <a:ext cx="51239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В вашем </a:t>
            </a:r>
            <a:r>
              <a:rPr lang="ru-RU" sz="4400" b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государстве необходимо увеличить государственный бюджет. Как поступить?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46992"/>
            <a:ext cx="4634863" cy="44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Закрепим знания!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5516" y="1392451"/>
            <a:ext cx="871296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Какой признак отличает традиционную экономику?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процветание фабричного производства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централизованное ценообразование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регулирование производства при помощи обычаев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преобладание частной собственности на средства производства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194996" y="4293096"/>
            <a:ext cx="6120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Закрепим знания!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1" y="1773103"/>
            <a:ext cx="878497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Что из перечисленного характеризует рыночную экономику?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государственное регулирование ценообразования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диктат хозяйственного опыта предков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плановая организация производства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многообразие форм собственности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154439" y="5229200"/>
            <a:ext cx="6120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Закрепим знания!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628800"/>
            <a:ext cx="75608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условиях рынка цены на товары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определяются спросом и предложением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устанавливаются государством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определяются центральным банком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устанавливаются крупными производителями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485594" y="2630221"/>
            <a:ext cx="6120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Закрепим знания!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340768"/>
            <a:ext cx="756084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рыночной экономике, в отличие от командной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свободно продаются и покупаются ресурсы производства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устанавливается твердый курс официальной валюты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ведущие позиции занимает государственная собственность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складываются хозяйственные пропорции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323528" y="2607365"/>
            <a:ext cx="6120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Закрепим знания!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556792"/>
            <a:ext cx="770485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Что из перечисленного характеризует командную экономику?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следование в процессе производства вековым традициям предков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частная собственность на средства производства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нерегулируемые цены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централизованное планирование производства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4941168"/>
            <a:ext cx="6120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7401"/>
          <a:stretch/>
        </p:blipFill>
        <p:spPr bwMode="auto">
          <a:xfrm>
            <a:off x="8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74673"/>
            <a:ext cx="500572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Выбираем капитана команды</a:t>
            </a:r>
            <a:endParaRPr lang="ru-RU" sz="66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1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4"/>
            <a:ext cx="9144000" cy="124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36" y="60624"/>
            <a:ext cx="8292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ПОДВЕДЕМ ИТОГИ!</a:t>
            </a:r>
            <a:endParaRPr lang="ru-RU" sz="7200" b="1" cap="none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03" y="1340768"/>
            <a:ext cx="4628445" cy="46355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5" y="2780928"/>
            <a:ext cx="42214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Типы экономических систем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60" y="1723455"/>
            <a:ext cx="2640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Рыночная</a:t>
            </a:r>
            <a:endParaRPr lang="ru-RU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36" y="5469904"/>
            <a:ext cx="3054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Смешанная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723455"/>
            <a:ext cx="2981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Командная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1307" y="5469903"/>
            <a:ext cx="3768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Традиционная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4054">
            <a:off x="1154588" y="2439959"/>
            <a:ext cx="1160635" cy="1023293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7730">
            <a:off x="4651056" y="1497160"/>
            <a:ext cx="13287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1438">
            <a:off x="6994803" y="4607241"/>
            <a:ext cx="1160635" cy="1023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45946" flipV="1">
            <a:off x="1302282" y="4607362"/>
            <a:ext cx="1160635" cy="10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5135488" cy="6419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00608" y="1916832"/>
            <a:ext cx="78254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определяет финансовую успешность государства?</a:t>
            </a:r>
            <a:endParaRPr lang="ru-RU" sz="6000" b="1" cap="none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4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95234"/>
            <a:ext cx="828092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ТИПЫ ЭКОНОМИЧЕСКИХ СИСТЕМ</a:t>
            </a:r>
            <a:endParaRPr lang="ru-RU" sz="6600" b="1" cap="none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32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44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Типы экономических систем</a:t>
            </a:r>
            <a:endParaRPr lang="ru-RU" sz="12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96104" y="1556792"/>
            <a:ext cx="381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РЫНОЧНАЯ</a:t>
            </a:r>
            <a:endParaRPr lang="ru-RU" sz="5400" b="1" cap="none" spc="1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1878220" y="5805264"/>
            <a:ext cx="54953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150" dirty="0" smtClean="0">
                <a:ln w="1143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ТРАДИЦИОННАЯ</a:t>
            </a:r>
            <a:endParaRPr lang="ru-RU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4705823" y="1556792"/>
            <a:ext cx="4382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150" dirty="0" smtClean="0">
                <a:ln w="1143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КОМАНДНАЯ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5250"/>
            <a:ext cx="2585864" cy="2585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38" y="2291714"/>
            <a:ext cx="3099439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3173566" cy="2513464"/>
          </a:xfrm>
          <a:prstGeom prst="rect">
            <a:avLst/>
          </a:prstGeom>
        </p:spPr>
      </p:pic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-19392" y="6199123"/>
            <a:ext cx="1521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далее</a:t>
            </a:r>
            <a:endParaRPr lang="ru-RU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-1" y="11113"/>
            <a:ext cx="7380313" cy="12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-12569" y="255214"/>
            <a:ext cx="7303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РЫНОЧНАЯ ЭКОНОМИКА</a:t>
            </a:r>
            <a:endParaRPr lang="ru-RU" sz="4800" b="1" cap="none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19638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такой экономике ограничено </a:t>
            </a:r>
            <a:r>
              <a:rPr lang="ru-RU" sz="2800" b="1" dirty="0" smtClean="0"/>
              <a:t>вмешательство </a:t>
            </a:r>
            <a:r>
              <a:rPr lang="ru-RU" sz="2800" b="1" dirty="0"/>
              <a:t>государства в хозяйственную деятельность.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04500"/>
            <a:ext cx="5760640" cy="3521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32" y="126876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solidFill>
                  <a:prstClr val="black"/>
                </a:solidFill>
              </a:rPr>
              <a:t>Рыночная экономика </a:t>
            </a:r>
            <a:r>
              <a:rPr lang="ru-RU" sz="2800" b="1" dirty="0">
                <a:solidFill>
                  <a:prstClr val="black"/>
                </a:solidFill>
              </a:rPr>
              <a:t>— система, основанная на принципах свободного предпринимательства, конкуренции, а также на договорных отношениях между хозяйствующими субъектами. </a:t>
            </a:r>
          </a:p>
        </p:txBody>
      </p:sp>
    </p:spTree>
    <p:extLst>
      <p:ext uri="{BB962C8B-B14F-4D97-AF65-F5344CB8AC3E}">
        <p14:creationId xmlns:p14="http://schemas.microsoft.com/office/powerpoint/2010/main" val="37911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-1" y="11113"/>
            <a:ext cx="7953318" cy="12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144000" y="224437"/>
            <a:ext cx="7809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КОМАНДНАЯ</a:t>
            </a:r>
            <a:r>
              <a:rPr lang="ru-RU" sz="4800" b="1" cap="none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ЭКОНОМИКА</a:t>
            </a:r>
            <a:endParaRPr lang="ru-RU" sz="4800" b="1" cap="none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27" y="1268760"/>
            <a:ext cx="900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Командная экономика </a:t>
            </a:r>
            <a:r>
              <a:rPr lang="ru-RU" sz="2800" b="1" dirty="0"/>
              <a:t>— это система, в которой все экономические решения принимаются центральным правительством.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Государство </a:t>
            </a:r>
            <a:r>
              <a:rPr lang="ru-RU" sz="2800" b="1" dirty="0"/>
              <a:t>контролирует производство, распределение и потребление товаров и услуг.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6912"/>
            <a:ext cx="9361039" cy="43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-1" y="11113"/>
            <a:ext cx="8802218" cy="12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-1" y="224437"/>
            <a:ext cx="8802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ТРАДИЦИОННАЯ</a:t>
            </a:r>
            <a:r>
              <a:rPr lang="ru-RU" sz="4800" b="1" cap="none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ЭКОНОМИКА</a:t>
            </a:r>
            <a:endParaRPr lang="ru-RU" sz="4800" b="1" cap="none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976" y="1556792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Традиционная экономика </a:t>
            </a:r>
            <a:r>
              <a:rPr lang="ru-RU" sz="3200" b="1" dirty="0"/>
              <a:t>— экономическая система, в которой обычаи и традиции определяют практику использования ограниченных ресурсов.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8" y="1693936"/>
            <a:ext cx="4632577" cy="45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0" b="60558"/>
          <a:stretch/>
        </p:blipFill>
        <p:spPr bwMode="auto">
          <a:xfrm>
            <a:off x="0" y="11113"/>
            <a:ext cx="91440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4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50" dirty="0" smtClean="0">
                <a:ln w="11430">
                  <a:solidFill>
                    <a:prstClr val="black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Экономическая система в РФ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5316016" cy="6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222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Серёга</cp:lastModifiedBy>
  <cp:revision>12</cp:revision>
  <dcterms:created xsi:type="dcterms:W3CDTF">2025-03-04T14:54:46Z</dcterms:created>
  <dcterms:modified xsi:type="dcterms:W3CDTF">2025-03-04T16:36:06Z</dcterms:modified>
</cp:coreProperties>
</file>