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2"/>
    <p:sldMasterId id="2147483660" r:id="rId3"/>
    <p:sldMasterId id="2147483666" r:id="rId4"/>
    <p:sldMasterId id="2147483678" r:id="rId5"/>
    <p:sldMasterId id="2147483690" r:id="rId6"/>
    <p:sldMasterId id="2147483696" r:id="rId7"/>
    <p:sldMasterId id="2147483708" r:id="rId8"/>
  </p:sldMasterIdLst>
  <p:notesMasterIdLst>
    <p:notesMasterId r:id="rId43"/>
  </p:notesMasterIdLst>
  <p:sldIdLst>
    <p:sldId id="256" r:id="rId9"/>
    <p:sldId id="310" r:id="rId10"/>
    <p:sldId id="296" r:id="rId11"/>
    <p:sldId id="294" r:id="rId12"/>
    <p:sldId id="295" r:id="rId13"/>
    <p:sldId id="297" r:id="rId14"/>
    <p:sldId id="299" r:id="rId15"/>
    <p:sldId id="265" r:id="rId16"/>
    <p:sldId id="283" r:id="rId17"/>
    <p:sldId id="291" r:id="rId18"/>
    <p:sldId id="300" r:id="rId19"/>
    <p:sldId id="306" r:id="rId20"/>
    <p:sldId id="307" r:id="rId21"/>
    <p:sldId id="308" r:id="rId22"/>
    <p:sldId id="301" r:id="rId23"/>
    <p:sldId id="303" r:id="rId24"/>
    <p:sldId id="302" r:id="rId25"/>
    <p:sldId id="292" r:id="rId26"/>
    <p:sldId id="269" r:id="rId27"/>
    <p:sldId id="311" r:id="rId28"/>
    <p:sldId id="312" r:id="rId29"/>
    <p:sldId id="309" r:id="rId30"/>
    <p:sldId id="285" r:id="rId31"/>
    <p:sldId id="286" r:id="rId32"/>
    <p:sldId id="287" r:id="rId33"/>
    <p:sldId id="259" r:id="rId34"/>
    <p:sldId id="273" r:id="rId35"/>
    <p:sldId id="314" r:id="rId36"/>
    <p:sldId id="313" r:id="rId37"/>
    <p:sldId id="315" r:id="rId38"/>
    <p:sldId id="275" r:id="rId39"/>
    <p:sldId id="305" r:id="rId40"/>
    <p:sldId id="279" r:id="rId41"/>
    <p:sldId id="289" r:id="rId42"/>
  </p:sldIdLst>
  <p:sldSz cx="9144000" cy="5143500" type="screen16x9"/>
  <p:notesSz cx="5143500" cy="9144000"/>
  <p:defaultTextStyle>
    <a:defPPr>
      <a:defRPr lang="ru-RU"/>
    </a:defPPr>
    <a:lvl1pPr marL="0" algn="l" defTabSz="9138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02" algn="l" defTabSz="9138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838" algn="l" defTabSz="9138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750" algn="l" defTabSz="9138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674" algn="l" defTabSz="9138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575" algn="l" defTabSz="9138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477" algn="l" defTabSz="9138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400" algn="l" defTabSz="9138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313" algn="l" defTabSz="9138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121" d="100"/>
          <a:sy n="121" d="100"/>
        </p:scale>
        <p:origin x="-346" y="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2913063" y="0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CDC6D-BBED-4C81-84C1-A3EB29132F67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59C75-AF88-428E-81F6-43F5C6C98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75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8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02" algn="l" defTabSz="9138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38" algn="l" defTabSz="9138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50" algn="l" defTabSz="9138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674" algn="l" defTabSz="9138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575" algn="l" defTabSz="9138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477" algn="l" defTabSz="9138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00" algn="l" defTabSz="9138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313" algn="l" defTabSz="9138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2CE6F295-6B47-4470-9282-2E28C57B5C96}" type="slidenum">
              <a:rPr lang="ru-RU" smtClean="0">
                <a:solidFill>
                  <a:prstClr val="black"/>
                </a:solidFill>
              </a:rPr>
              <a:pPr defTabSz="914400">
                <a:defRPr/>
              </a:pPr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180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85800" y="1594486"/>
            <a:ext cx="77724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/>
            <a:lvl1pPr lvl="0"/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2"/>
          </p:nvPr>
        </p:nvSpPr>
        <p:spPr>
          <a:xfrm>
            <a:off x="1371600" y="2880387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/>
            <a:lvl1pPr lvl="0"/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10/13/2022</a:t>
            </a:r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 kern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10/6/2025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ru-RU" kern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3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90"/>
            <a:ext cx="7772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A6A6A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9"/>
            <a:ext cx="64008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58585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 kern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10/6/2025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ru-RU" kern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868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882" y="15626"/>
            <a:ext cx="6940550" cy="276999"/>
          </a:xfrm>
        </p:spPr>
        <p:txBody>
          <a:bodyPr lIns="0" tIns="0" rIns="0" bIns="0"/>
          <a:lstStyle>
            <a:lvl1pPr>
              <a:defRPr sz="1800" b="0" i="0">
                <a:solidFill>
                  <a:srgbClr val="A6A6A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99793" y="1303122"/>
            <a:ext cx="5174615" cy="246221"/>
          </a:xfrm>
        </p:spPr>
        <p:txBody>
          <a:bodyPr lIns="0" tIns="0" rIns="0" bIns="0"/>
          <a:lstStyle>
            <a:lvl1pPr>
              <a:defRPr sz="1600" b="0" i="0">
                <a:solidFill>
                  <a:srgbClr val="58585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 kern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10/6/2025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ru-RU" kern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948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882" y="15626"/>
            <a:ext cx="6940550" cy="276999"/>
          </a:xfrm>
        </p:spPr>
        <p:txBody>
          <a:bodyPr lIns="0" tIns="0" rIns="0" bIns="0"/>
          <a:lstStyle>
            <a:lvl1pPr>
              <a:defRPr sz="1800" b="0" i="0">
                <a:solidFill>
                  <a:srgbClr val="A6A6A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8"/>
            <a:ext cx="397764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8"/>
            <a:ext cx="397764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 kern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10/6/2025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ru-RU" kern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685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882" y="15626"/>
            <a:ext cx="6940550" cy="276999"/>
          </a:xfrm>
        </p:spPr>
        <p:txBody>
          <a:bodyPr lIns="0" tIns="0" rIns="0" bIns="0"/>
          <a:lstStyle>
            <a:lvl1pPr>
              <a:defRPr sz="1800" b="0" i="0">
                <a:solidFill>
                  <a:srgbClr val="A6A6A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 kern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10/6/2025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ru-RU" kern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715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 kern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10/6/2025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ru-RU" kern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345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90"/>
            <a:ext cx="7772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A6A6A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9"/>
            <a:ext cx="64008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58585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 kern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10/6/2025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ru-RU" kern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471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882" y="15626"/>
            <a:ext cx="6940550" cy="276999"/>
          </a:xfrm>
        </p:spPr>
        <p:txBody>
          <a:bodyPr lIns="0" tIns="0" rIns="0" bIns="0"/>
          <a:lstStyle>
            <a:lvl1pPr>
              <a:defRPr sz="1800" b="0" i="0">
                <a:solidFill>
                  <a:srgbClr val="A6A6A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99793" y="1303122"/>
            <a:ext cx="5174615" cy="246221"/>
          </a:xfrm>
        </p:spPr>
        <p:txBody>
          <a:bodyPr lIns="0" tIns="0" rIns="0" bIns="0"/>
          <a:lstStyle>
            <a:lvl1pPr>
              <a:defRPr sz="1600" b="0" i="0">
                <a:solidFill>
                  <a:srgbClr val="58585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 kern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10/6/2025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ru-RU" kern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453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882" y="15626"/>
            <a:ext cx="6940550" cy="276999"/>
          </a:xfrm>
        </p:spPr>
        <p:txBody>
          <a:bodyPr lIns="0" tIns="0" rIns="0" bIns="0"/>
          <a:lstStyle>
            <a:lvl1pPr>
              <a:defRPr sz="1800" b="0" i="0">
                <a:solidFill>
                  <a:srgbClr val="A6A6A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8"/>
            <a:ext cx="397764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8"/>
            <a:ext cx="397764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 kern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10/6/2025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ru-RU" kern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78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882" y="15626"/>
            <a:ext cx="6940550" cy="276999"/>
          </a:xfrm>
        </p:spPr>
        <p:txBody>
          <a:bodyPr lIns="0" tIns="0" rIns="0" bIns="0"/>
          <a:lstStyle>
            <a:lvl1pPr>
              <a:defRPr sz="1800" b="0" i="0">
                <a:solidFill>
                  <a:srgbClr val="A6A6A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 kern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10/6/2025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ru-RU" kern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389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10/13/2022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 kern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10/6/2025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ru-RU" kern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3888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46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622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104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5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3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320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3431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02" indent="0">
              <a:buNone/>
              <a:defRPr sz="2000" b="1"/>
            </a:lvl2pPr>
            <a:lvl3pPr marL="913838" indent="0">
              <a:buNone/>
              <a:defRPr sz="1800" b="1"/>
            </a:lvl3pPr>
            <a:lvl4pPr marL="1370750" indent="0">
              <a:buNone/>
              <a:defRPr sz="1600" b="1"/>
            </a:lvl4pPr>
            <a:lvl5pPr marL="1827674" indent="0">
              <a:buNone/>
              <a:defRPr sz="1600" b="1"/>
            </a:lvl5pPr>
            <a:lvl6pPr marL="2284575" indent="0">
              <a:buNone/>
              <a:defRPr sz="1600" b="1"/>
            </a:lvl6pPr>
            <a:lvl7pPr marL="2741477" indent="0">
              <a:buNone/>
              <a:defRPr sz="1600" b="1"/>
            </a:lvl7pPr>
            <a:lvl8pPr marL="3198400" indent="0">
              <a:buNone/>
              <a:defRPr sz="1600" b="1"/>
            </a:lvl8pPr>
            <a:lvl9pPr marL="365531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5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02" indent="0">
              <a:buNone/>
              <a:defRPr sz="2000" b="1"/>
            </a:lvl2pPr>
            <a:lvl3pPr marL="913838" indent="0">
              <a:buNone/>
              <a:defRPr sz="1800" b="1"/>
            </a:lvl3pPr>
            <a:lvl4pPr marL="1370750" indent="0">
              <a:buNone/>
              <a:defRPr sz="1600" b="1"/>
            </a:lvl4pPr>
            <a:lvl5pPr marL="1827674" indent="0">
              <a:buNone/>
              <a:defRPr sz="1600" b="1"/>
            </a:lvl5pPr>
            <a:lvl6pPr marL="2284575" indent="0">
              <a:buNone/>
              <a:defRPr sz="1600" b="1"/>
            </a:lvl6pPr>
            <a:lvl7pPr marL="2741477" indent="0">
              <a:buNone/>
              <a:defRPr sz="1600" b="1"/>
            </a:lvl7pPr>
            <a:lvl8pPr marL="3198400" indent="0">
              <a:buNone/>
              <a:defRPr sz="1600" b="1"/>
            </a:lvl8pPr>
            <a:lvl9pPr marL="365531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5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4462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3975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8983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80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02" indent="0">
              <a:buNone/>
              <a:defRPr sz="1200"/>
            </a:lvl2pPr>
            <a:lvl3pPr marL="913838" indent="0">
              <a:buNone/>
              <a:defRPr sz="1000"/>
            </a:lvl3pPr>
            <a:lvl4pPr marL="1370750" indent="0">
              <a:buNone/>
              <a:defRPr sz="900"/>
            </a:lvl4pPr>
            <a:lvl5pPr marL="1827674" indent="0">
              <a:buNone/>
              <a:defRPr sz="900"/>
            </a:lvl5pPr>
            <a:lvl6pPr marL="2284575" indent="0">
              <a:buNone/>
              <a:defRPr sz="900"/>
            </a:lvl6pPr>
            <a:lvl7pPr marL="2741477" indent="0">
              <a:buNone/>
              <a:defRPr sz="900"/>
            </a:lvl7pPr>
            <a:lvl8pPr marL="3198400" indent="0">
              <a:buNone/>
              <a:defRPr sz="900"/>
            </a:lvl8pPr>
            <a:lvl9pPr marL="365531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7167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02" indent="0">
              <a:buNone/>
              <a:defRPr sz="2800"/>
            </a:lvl2pPr>
            <a:lvl3pPr marL="913838" indent="0">
              <a:buNone/>
              <a:defRPr sz="2400"/>
            </a:lvl3pPr>
            <a:lvl4pPr marL="1370750" indent="0">
              <a:buNone/>
              <a:defRPr sz="2000"/>
            </a:lvl4pPr>
            <a:lvl5pPr marL="1827674" indent="0">
              <a:buNone/>
              <a:defRPr sz="2000"/>
            </a:lvl5pPr>
            <a:lvl6pPr marL="2284575" indent="0">
              <a:buNone/>
              <a:defRPr sz="2000"/>
            </a:lvl6pPr>
            <a:lvl7pPr marL="2741477" indent="0">
              <a:buNone/>
              <a:defRPr sz="2000"/>
            </a:lvl7pPr>
            <a:lvl8pPr marL="3198400" indent="0">
              <a:buNone/>
              <a:defRPr sz="2000"/>
            </a:lvl8pPr>
            <a:lvl9pPr marL="3655313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3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02" indent="0">
              <a:buNone/>
              <a:defRPr sz="1200"/>
            </a:lvl2pPr>
            <a:lvl3pPr marL="913838" indent="0">
              <a:buNone/>
              <a:defRPr sz="1000"/>
            </a:lvl3pPr>
            <a:lvl4pPr marL="1370750" indent="0">
              <a:buNone/>
              <a:defRPr sz="900"/>
            </a:lvl4pPr>
            <a:lvl5pPr marL="1827674" indent="0">
              <a:buNone/>
              <a:defRPr sz="900"/>
            </a:lvl5pPr>
            <a:lvl6pPr marL="2284575" indent="0">
              <a:buNone/>
              <a:defRPr sz="900"/>
            </a:lvl6pPr>
            <a:lvl7pPr marL="2741477" indent="0">
              <a:buNone/>
              <a:defRPr sz="900"/>
            </a:lvl7pPr>
            <a:lvl8pPr marL="3198400" indent="0">
              <a:buNone/>
              <a:defRPr sz="900"/>
            </a:lvl8pPr>
            <a:lvl9pPr marL="365531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80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Group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>
              <a:defRPr sz="3600" b="1" i="0">
                <a:solidFill>
                  <a:srgbClr val="FF0000"/>
                </a:solidFill>
                <a:latin typeface="Georgia"/>
                <a:ea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3"/>
          </p:nvPr>
        </p:nvSpPr>
        <p:spPr>
          <a:xfrm>
            <a:off x="457200" y="1183032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/>
            <a:lvl1pPr lvl="0"/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4"/>
          </p:nvPr>
        </p:nvSpPr>
        <p:spPr>
          <a:xfrm>
            <a:off x="4709160" y="1183032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/>
            <a:lvl1pPr lvl="0"/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10/13/2022</a:t>
            </a:r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4776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359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85800" y="1594486"/>
            <a:ext cx="77724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/>
            <a:lvl1pPr lvl="0"/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2"/>
          </p:nvPr>
        </p:nvSpPr>
        <p:spPr>
          <a:xfrm>
            <a:off x="1371600" y="2880387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/>
            <a:lvl1pPr lvl="0"/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10/13/2022</a:t>
            </a:r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2323903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10/13/2022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1665272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Group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>
              <a:defRPr sz="3600" b="1" i="0">
                <a:solidFill>
                  <a:srgbClr val="FF0000"/>
                </a:solidFill>
                <a:latin typeface="Georgia"/>
                <a:ea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3"/>
          </p:nvPr>
        </p:nvSpPr>
        <p:spPr>
          <a:xfrm>
            <a:off x="457200" y="1183032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/>
            <a:lvl1pPr lvl="0"/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4"/>
          </p:nvPr>
        </p:nvSpPr>
        <p:spPr>
          <a:xfrm>
            <a:off x="4709160" y="1183032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/>
            <a:lvl1pPr lvl="0"/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10/13/2022</a:t>
            </a:r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975876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Group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>
              <a:defRPr sz="3600" b="1" i="0">
                <a:solidFill>
                  <a:srgbClr val="FF0000"/>
                </a:solidFill>
                <a:latin typeface="Georgia"/>
                <a:ea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10/13/2022</a:t>
            </a:r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4433096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Group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>
              <a:defRPr sz="3600" b="1" i="0">
                <a:solidFill>
                  <a:srgbClr val="FF0000"/>
                </a:solidFill>
                <a:latin typeface="Georgia"/>
                <a:ea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10/13/2022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4958809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4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8643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6361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1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99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Group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>
              <a:defRPr sz="3600" b="1" i="0">
                <a:solidFill>
                  <a:srgbClr val="FF0000"/>
                </a:solidFill>
                <a:latin typeface="Georgia"/>
                <a:ea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10/13/2022</a:t>
            </a:r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9963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2" indent="0">
              <a:buNone/>
              <a:defRPr sz="2000" b="1"/>
            </a:lvl2pPr>
            <a:lvl3pPr marL="914063" indent="0">
              <a:buNone/>
              <a:defRPr sz="1800" b="1"/>
            </a:lvl3pPr>
            <a:lvl4pPr marL="1371090" indent="0">
              <a:buNone/>
              <a:defRPr sz="1600" b="1"/>
            </a:lvl4pPr>
            <a:lvl5pPr marL="1828124" indent="0">
              <a:buNone/>
              <a:defRPr sz="1600" b="1"/>
            </a:lvl5pPr>
            <a:lvl6pPr marL="2285145" indent="0">
              <a:buNone/>
              <a:defRPr sz="1600" b="1"/>
            </a:lvl6pPr>
            <a:lvl7pPr marL="2742167" indent="0">
              <a:buNone/>
              <a:defRPr sz="1600" b="1"/>
            </a:lvl7pPr>
            <a:lvl8pPr marL="3199200" indent="0">
              <a:buNone/>
              <a:defRPr sz="1600" b="1"/>
            </a:lvl8pPr>
            <a:lvl9pPr marL="365622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2" indent="0">
              <a:buNone/>
              <a:defRPr sz="2000" b="1"/>
            </a:lvl2pPr>
            <a:lvl3pPr marL="914063" indent="0">
              <a:buNone/>
              <a:defRPr sz="1800" b="1"/>
            </a:lvl3pPr>
            <a:lvl4pPr marL="1371090" indent="0">
              <a:buNone/>
              <a:defRPr sz="1600" b="1"/>
            </a:lvl4pPr>
            <a:lvl5pPr marL="1828124" indent="0">
              <a:buNone/>
              <a:defRPr sz="1600" b="1"/>
            </a:lvl5pPr>
            <a:lvl6pPr marL="2285145" indent="0">
              <a:buNone/>
              <a:defRPr sz="1600" b="1"/>
            </a:lvl6pPr>
            <a:lvl7pPr marL="2742167" indent="0">
              <a:buNone/>
              <a:defRPr sz="1600" b="1"/>
            </a:lvl7pPr>
            <a:lvl8pPr marL="3199200" indent="0">
              <a:buNone/>
              <a:defRPr sz="1600" b="1"/>
            </a:lvl8pPr>
            <a:lvl9pPr marL="365622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4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1324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5969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7769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22" indent="0">
              <a:buNone/>
              <a:defRPr sz="1200"/>
            </a:lvl2pPr>
            <a:lvl3pPr marL="914063" indent="0">
              <a:buNone/>
              <a:defRPr sz="1000"/>
            </a:lvl3pPr>
            <a:lvl4pPr marL="1371090" indent="0">
              <a:buNone/>
              <a:defRPr sz="900"/>
            </a:lvl4pPr>
            <a:lvl5pPr marL="1828124" indent="0">
              <a:buNone/>
              <a:defRPr sz="900"/>
            </a:lvl5pPr>
            <a:lvl6pPr marL="2285145" indent="0">
              <a:buNone/>
              <a:defRPr sz="900"/>
            </a:lvl6pPr>
            <a:lvl7pPr marL="2742167" indent="0">
              <a:buNone/>
              <a:defRPr sz="900"/>
            </a:lvl7pPr>
            <a:lvl8pPr marL="3199200" indent="0">
              <a:buNone/>
              <a:defRPr sz="900"/>
            </a:lvl8pPr>
            <a:lvl9pPr marL="365622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0537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22" indent="0">
              <a:buNone/>
              <a:defRPr sz="2800"/>
            </a:lvl2pPr>
            <a:lvl3pPr marL="914063" indent="0">
              <a:buNone/>
              <a:defRPr sz="2400"/>
            </a:lvl3pPr>
            <a:lvl4pPr marL="1371090" indent="0">
              <a:buNone/>
              <a:defRPr sz="2000"/>
            </a:lvl4pPr>
            <a:lvl5pPr marL="1828124" indent="0">
              <a:buNone/>
              <a:defRPr sz="2000"/>
            </a:lvl5pPr>
            <a:lvl6pPr marL="2285145" indent="0">
              <a:buNone/>
              <a:defRPr sz="2000"/>
            </a:lvl6pPr>
            <a:lvl7pPr marL="2742167" indent="0">
              <a:buNone/>
              <a:defRPr sz="2000"/>
            </a:lvl7pPr>
            <a:lvl8pPr marL="3199200" indent="0">
              <a:buNone/>
              <a:defRPr sz="2000"/>
            </a:lvl8pPr>
            <a:lvl9pPr marL="365622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22" indent="0">
              <a:buNone/>
              <a:defRPr sz="1200"/>
            </a:lvl2pPr>
            <a:lvl3pPr marL="914063" indent="0">
              <a:buNone/>
              <a:defRPr sz="1000"/>
            </a:lvl3pPr>
            <a:lvl4pPr marL="1371090" indent="0">
              <a:buNone/>
              <a:defRPr sz="900"/>
            </a:lvl4pPr>
            <a:lvl5pPr marL="1828124" indent="0">
              <a:buNone/>
              <a:defRPr sz="900"/>
            </a:lvl5pPr>
            <a:lvl6pPr marL="2285145" indent="0">
              <a:buNone/>
              <a:defRPr sz="900"/>
            </a:lvl6pPr>
            <a:lvl7pPr marL="2742167" indent="0">
              <a:buNone/>
              <a:defRPr sz="900"/>
            </a:lvl7pPr>
            <a:lvl8pPr marL="3199200" indent="0">
              <a:buNone/>
              <a:defRPr sz="900"/>
            </a:lvl8pPr>
            <a:lvl9pPr marL="365622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9463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9972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851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4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3384F-9956-4607-A712-453FC041A7E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20C99-4B88-4E0F-9160-4520B19EB9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3162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CEA31-71AA-480B-B7A6-7BCD6EEB231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6CDD3-E948-4D97-886A-9D676ACB53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023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Group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>
              <a:defRPr sz="3600" b="1" i="0">
                <a:solidFill>
                  <a:srgbClr val="FF0000"/>
                </a:solidFill>
                <a:latin typeface="Georgia"/>
                <a:ea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10/13/2022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1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D1441-7983-4AD1-937B-445CAFA8A71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12868-4F56-4B23-A20B-DDE1180AB4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7343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74A27-4130-46E9-B76C-4F9A2AC8C18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BA75C-2CC2-4CD6-BA5A-5DB24B52A2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8177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2" indent="0">
              <a:buNone/>
              <a:defRPr sz="2000" b="1"/>
            </a:lvl2pPr>
            <a:lvl3pPr marL="914063" indent="0">
              <a:buNone/>
              <a:defRPr sz="1800" b="1"/>
            </a:lvl3pPr>
            <a:lvl4pPr marL="1371090" indent="0">
              <a:buNone/>
              <a:defRPr sz="1600" b="1"/>
            </a:lvl4pPr>
            <a:lvl5pPr marL="1828124" indent="0">
              <a:buNone/>
              <a:defRPr sz="1600" b="1"/>
            </a:lvl5pPr>
            <a:lvl6pPr marL="2285145" indent="0">
              <a:buNone/>
              <a:defRPr sz="1600" b="1"/>
            </a:lvl6pPr>
            <a:lvl7pPr marL="2742167" indent="0">
              <a:buNone/>
              <a:defRPr sz="1600" b="1"/>
            </a:lvl7pPr>
            <a:lvl8pPr marL="3199200" indent="0">
              <a:buNone/>
              <a:defRPr sz="1600" b="1"/>
            </a:lvl8pPr>
            <a:lvl9pPr marL="365622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2" indent="0">
              <a:buNone/>
              <a:defRPr sz="2000" b="1"/>
            </a:lvl2pPr>
            <a:lvl3pPr marL="914063" indent="0">
              <a:buNone/>
              <a:defRPr sz="1800" b="1"/>
            </a:lvl3pPr>
            <a:lvl4pPr marL="1371090" indent="0">
              <a:buNone/>
              <a:defRPr sz="1600" b="1"/>
            </a:lvl4pPr>
            <a:lvl5pPr marL="1828124" indent="0">
              <a:buNone/>
              <a:defRPr sz="1600" b="1"/>
            </a:lvl5pPr>
            <a:lvl6pPr marL="2285145" indent="0">
              <a:buNone/>
              <a:defRPr sz="1600" b="1"/>
            </a:lvl6pPr>
            <a:lvl7pPr marL="2742167" indent="0">
              <a:buNone/>
              <a:defRPr sz="1600" b="1"/>
            </a:lvl7pPr>
            <a:lvl8pPr marL="3199200" indent="0">
              <a:buNone/>
              <a:defRPr sz="1600" b="1"/>
            </a:lvl8pPr>
            <a:lvl9pPr marL="365622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4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E857E-1DBF-4ADE-88FD-E1E88ED49E9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AEA30-EA0A-43BF-8B6F-39A856274EB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8144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A94A1-F096-4B95-ACA6-1D66D992C36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68E2D-1C6A-4350-A737-C1D7D7B2A4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1137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FC468-7D6E-4589-817F-98B7A5FAA0F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6A60C-D17A-440C-A2B5-F7F0231A87E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9653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22" indent="0">
              <a:buNone/>
              <a:defRPr sz="1200"/>
            </a:lvl2pPr>
            <a:lvl3pPr marL="914063" indent="0">
              <a:buNone/>
              <a:defRPr sz="1000"/>
            </a:lvl3pPr>
            <a:lvl4pPr marL="1371090" indent="0">
              <a:buNone/>
              <a:defRPr sz="900"/>
            </a:lvl4pPr>
            <a:lvl5pPr marL="1828124" indent="0">
              <a:buNone/>
              <a:defRPr sz="900"/>
            </a:lvl5pPr>
            <a:lvl6pPr marL="2285145" indent="0">
              <a:buNone/>
              <a:defRPr sz="900"/>
            </a:lvl6pPr>
            <a:lvl7pPr marL="2742167" indent="0">
              <a:buNone/>
              <a:defRPr sz="900"/>
            </a:lvl7pPr>
            <a:lvl8pPr marL="3199200" indent="0">
              <a:buNone/>
              <a:defRPr sz="900"/>
            </a:lvl8pPr>
            <a:lvl9pPr marL="365622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044B1-2203-4D6F-837B-8802A52B585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26AF7-6C34-46F6-BFF7-689A8D7D0D3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9268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22" indent="0">
              <a:buNone/>
              <a:defRPr sz="2800"/>
            </a:lvl2pPr>
            <a:lvl3pPr marL="914063" indent="0">
              <a:buNone/>
              <a:defRPr sz="2400"/>
            </a:lvl3pPr>
            <a:lvl4pPr marL="1371090" indent="0">
              <a:buNone/>
              <a:defRPr sz="2000"/>
            </a:lvl4pPr>
            <a:lvl5pPr marL="1828124" indent="0">
              <a:buNone/>
              <a:defRPr sz="2000"/>
            </a:lvl5pPr>
            <a:lvl6pPr marL="2285145" indent="0">
              <a:buNone/>
              <a:defRPr sz="2000"/>
            </a:lvl6pPr>
            <a:lvl7pPr marL="2742167" indent="0">
              <a:buNone/>
              <a:defRPr sz="2000"/>
            </a:lvl7pPr>
            <a:lvl8pPr marL="3199200" indent="0">
              <a:buNone/>
              <a:defRPr sz="2000"/>
            </a:lvl8pPr>
            <a:lvl9pPr marL="3656228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22" indent="0">
              <a:buNone/>
              <a:defRPr sz="1200"/>
            </a:lvl2pPr>
            <a:lvl3pPr marL="914063" indent="0">
              <a:buNone/>
              <a:defRPr sz="1000"/>
            </a:lvl3pPr>
            <a:lvl4pPr marL="1371090" indent="0">
              <a:buNone/>
              <a:defRPr sz="900"/>
            </a:lvl4pPr>
            <a:lvl5pPr marL="1828124" indent="0">
              <a:buNone/>
              <a:defRPr sz="900"/>
            </a:lvl5pPr>
            <a:lvl6pPr marL="2285145" indent="0">
              <a:buNone/>
              <a:defRPr sz="900"/>
            </a:lvl6pPr>
            <a:lvl7pPr marL="2742167" indent="0">
              <a:buNone/>
              <a:defRPr sz="900"/>
            </a:lvl7pPr>
            <a:lvl8pPr marL="3199200" indent="0">
              <a:buNone/>
              <a:defRPr sz="900"/>
            </a:lvl8pPr>
            <a:lvl9pPr marL="365622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5CE0F-84E2-47D6-93D7-FCFE30137DB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48234-6595-4277-B9B3-5FD93FB11F8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9535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B906B-6E0E-460C-A844-4D9D6ED80C9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A3F1C-64E0-4B2B-B967-4C76870839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5160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A9636-5B5C-4F53-B097-318C30F8DAC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2E91F-C6E1-431C-8849-1E0710E642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132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90"/>
            <a:ext cx="7772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A6A6A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9"/>
            <a:ext cx="64008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58585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 kern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10/6/2025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ru-RU" kern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11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882" y="15626"/>
            <a:ext cx="6940550" cy="276999"/>
          </a:xfrm>
        </p:spPr>
        <p:txBody>
          <a:bodyPr lIns="0" tIns="0" rIns="0" bIns="0"/>
          <a:lstStyle>
            <a:lvl1pPr>
              <a:defRPr sz="1800" b="0" i="0">
                <a:solidFill>
                  <a:srgbClr val="A6A6A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99793" y="1303122"/>
            <a:ext cx="5174615" cy="246221"/>
          </a:xfrm>
        </p:spPr>
        <p:txBody>
          <a:bodyPr lIns="0" tIns="0" rIns="0" bIns="0"/>
          <a:lstStyle>
            <a:lvl1pPr>
              <a:defRPr sz="1600" b="0" i="0">
                <a:solidFill>
                  <a:srgbClr val="58585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 kern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10/6/2025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ru-RU" kern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520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882" y="15626"/>
            <a:ext cx="6940550" cy="276999"/>
          </a:xfrm>
        </p:spPr>
        <p:txBody>
          <a:bodyPr lIns="0" tIns="0" rIns="0" bIns="0"/>
          <a:lstStyle>
            <a:lvl1pPr>
              <a:defRPr sz="1800" b="0" i="0">
                <a:solidFill>
                  <a:srgbClr val="A6A6A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8"/>
            <a:ext cx="397764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8"/>
            <a:ext cx="397764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 kern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10/6/2025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ru-RU" kern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409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882" y="15626"/>
            <a:ext cx="6940550" cy="276999"/>
          </a:xfrm>
        </p:spPr>
        <p:txBody>
          <a:bodyPr lIns="0" tIns="0" rIns="0" bIns="0"/>
          <a:lstStyle>
            <a:lvl1pPr>
              <a:defRPr sz="1800" b="0" i="0">
                <a:solidFill>
                  <a:srgbClr val="A6A6A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 kern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10/6/2025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ru-RU" kern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732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424362" y="46609"/>
            <a:ext cx="1872233" cy="763038"/>
          </a:xfrm>
          <a:prstGeom prst="rect">
            <a:avLst/>
          </a:prstGeom>
          <a:blipFill>
            <a:blip r:embed="rId7"/>
            <a:stretch/>
          </a:blipFill>
        </p:spPr>
        <p:txBody>
          <a:bodyPr wrap="square" lIns="0" tIns="0" rIns="0" bIns="0"/>
          <a:lstStyle/>
          <a:p>
            <a:pPr marL="0" indent="0" algn="l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hape 3"/>
          <p:cNvSpPr/>
          <p:nvPr/>
        </p:nvSpPr>
        <p:spPr>
          <a:xfrm>
            <a:off x="0" y="729106"/>
            <a:ext cx="9144000" cy="190500"/>
          </a:xfrm>
          <a:prstGeom prst="rect">
            <a:avLst/>
          </a:prstGeom>
          <a:blipFill>
            <a:blip r:embed="rId8"/>
            <a:stretch/>
          </a:blipFill>
        </p:spPr>
        <p:txBody>
          <a:bodyPr wrap="square" lIns="0" tIns="0" rIns="0" bIns="0"/>
          <a:lstStyle/>
          <a:p>
            <a:pPr marL="0" indent="0" algn="l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hape 4"/>
          <p:cNvSpPr txBox="1">
            <a:spLocks noGrp="1"/>
          </p:cNvSpPr>
          <p:nvPr>
            <p:ph type="title"/>
          </p:nvPr>
        </p:nvSpPr>
        <p:spPr>
          <a:xfrm>
            <a:off x="351935" y="127"/>
            <a:ext cx="844016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166845" y="1589685"/>
            <a:ext cx="881034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3"/>
          </p:nvPr>
        </p:nvSpPr>
        <p:spPr>
          <a:xfrm>
            <a:off x="3108960" y="4783460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/>
            <a:lvl1pPr marL="0" lvl="0" indent="0" algn="ctr"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902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838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75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674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575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477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313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2"/>
          </p:nvPr>
        </p:nvSpPr>
        <p:spPr>
          <a:xfrm>
            <a:off x="457200" y="478346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/>
            <a:lvl1pPr marL="0" lvl="0" indent="0" algn="l"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902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838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75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674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575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477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313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10/13/2022</a:t>
            </a:r>
          </a:p>
        </p:txBody>
      </p:sp>
      <p:sp>
        <p:nvSpPr>
          <p:cNvPr id="8" name="Shape 8"/>
          <p:cNvSpPr txBox="1">
            <a:spLocks noGrp="1"/>
          </p:cNvSpPr>
          <p:nvPr>
            <p:ph type="sldNum" idx="4"/>
          </p:nvPr>
        </p:nvSpPr>
        <p:spPr>
          <a:xfrm>
            <a:off x="6583709" y="4783460"/>
            <a:ext cx="210311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/>
            <a:lvl1pPr marL="0" lvl="0" indent="0" algn="r"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902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838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75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674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575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477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313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defPPr/>
      <a:lvl1pPr lvl="0">
        <a:defRPr sz="3600" b="1" i="0">
          <a:solidFill>
            <a:srgbClr val="FF0000"/>
          </a:solidFill>
          <a:latin typeface="Georgia"/>
          <a:ea typeface="Georgia"/>
          <a:cs typeface="Georgia"/>
        </a:defRPr>
      </a:lvl1pPr>
    </p:titleStyle>
    <p:bodyStyle>
      <a:defPPr/>
      <a:lvl1pPr marL="0" lvl="0" indent="0">
        <a:defRPr b="0" i="0">
          <a:solidFill>
            <a:schemeClr val="tx1"/>
          </a:solidFill>
          <a:latin typeface="+mn-lt"/>
          <a:ea typeface="+mn-ea"/>
          <a:cs typeface="+mn-cs"/>
        </a:defRPr>
      </a:lvl1pPr>
      <a:lvl2pPr marL="456902" lvl="1" indent="0">
        <a:defRPr>
          <a:latin typeface="+mn-lt"/>
          <a:ea typeface="+mn-ea"/>
          <a:cs typeface="+mn-cs"/>
        </a:defRPr>
      </a:lvl2pPr>
      <a:lvl3pPr marL="913838" lvl="2" indent="0">
        <a:defRPr>
          <a:latin typeface="+mn-lt"/>
          <a:ea typeface="+mn-ea"/>
          <a:cs typeface="+mn-cs"/>
        </a:defRPr>
      </a:lvl3pPr>
      <a:lvl4pPr marL="1370750" lvl="3" indent="0">
        <a:defRPr>
          <a:latin typeface="+mn-lt"/>
          <a:ea typeface="+mn-ea"/>
          <a:cs typeface="+mn-cs"/>
        </a:defRPr>
      </a:lvl4pPr>
      <a:lvl5pPr marL="1827674" lvl="4" indent="0">
        <a:defRPr>
          <a:latin typeface="+mn-lt"/>
          <a:ea typeface="+mn-ea"/>
          <a:cs typeface="+mn-cs"/>
        </a:defRPr>
      </a:lvl5pPr>
      <a:lvl6pPr marL="2284575" lvl="5" indent="0">
        <a:defRPr>
          <a:latin typeface="+mn-lt"/>
          <a:ea typeface="+mn-ea"/>
          <a:cs typeface="+mn-cs"/>
        </a:defRPr>
      </a:lvl6pPr>
      <a:lvl7pPr marL="2741477" lvl="6" indent="0">
        <a:defRPr>
          <a:latin typeface="+mn-lt"/>
          <a:ea typeface="+mn-ea"/>
          <a:cs typeface="+mn-cs"/>
        </a:defRPr>
      </a:lvl7pPr>
      <a:lvl8pPr marL="3198400" lvl="7" indent="0">
        <a:defRPr>
          <a:latin typeface="+mn-lt"/>
          <a:ea typeface="+mn-ea"/>
          <a:cs typeface="+mn-cs"/>
        </a:defRPr>
      </a:lvl8pPr>
      <a:lvl9pPr marL="3655313" lvl="8" indent="0">
        <a:defRPr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02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8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50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74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5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77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00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882" y="15648"/>
            <a:ext cx="694055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A6A6A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99793" y="1303110"/>
            <a:ext cx="517461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58585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60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6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 kern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10/6/2025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6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ru-RU" kern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46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6902">
        <a:defRPr>
          <a:latin typeface="+mn-lt"/>
          <a:ea typeface="+mn-ea"/>
          <a:cs typeface="+mn-cs"/>
        </a:defRPr>
      </a:lvl2pPr>
      <a:lvl3pPr marL="913838">
        <a:defRPr>
          <a:latin typeface="+mn-lt"/>
          <a:ea typeface="+mn-ea"/>
          <a:cs typeface="+mn-cs"/>
        </a:defRPr>
      </a:lvl3pPr>
      <a:lvl4pPr marL="1370750">
        <a:defRPr>
          <a:latin typeface="+mn-lt"/>
          <a:ea typeface="+mn-ea"/>
          <a:cs typeface="+mn-cs"/>
        </a:defRPr>
      </a:lvl4pPr>
      <a:lvl5pPr marL="1827674">
        <a:defRPr>
          <a:latin typeface="+mn-lt"/>
          <a:ea typeface="+mn-ea"/>
          <a:cs typeface="+mn-cs"/>
        </a:defRPr>
      </a:lvl5pPr>
      <a:lvl6pPr marL="2284575">
        <a:defRPr>
          <a:latin typeface="+mn-lt"/>
          <a:ea typeface="+mn-ea"/>
          <a:cs typeface="+mn-cs"/>
        </a:defRPr>
      </a:lvl6pPr>
      <a:lvl7pPr marL="2741477">
        <a:defRPr>
          <a:latin typeface="+mn-lt"/>
          <a:ea typeface="+mn-ea"/>
          <a:cs typeface="+mn-cs"/>
        </a:defRPr>
      </a:lvl7pPr>
      <a:lvl8pPr marL="3198400">
        <a:defRPr>
          <a:latin typeface="+mn-lt"/>
          <a:ea typeface="+mn-ea"/>
          <a:cs typeface="+mn-cs"/>
        </a:defRPr>
      </a:lvl8pPr>
      <a:lvl9pPr marL="365531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902">
        <a:defRPr>
          <a:latin typeface="+mn-lt"/>
          <a:ea typeface="+mn-ea"/>
          <a:cs typeface="+mn-cs"/>
        </a:defRPr>
      </a:lvl2pPr>
      <a:lvl3pPr marL="913838">
        <a:defRPr>
          <a:latin typeface="+mn-lt"/>
          <a:ea typeface="+mn-ea"/>
          <a:cs typeface="+mn-cs"/>
        </a:defRPr>
      </a:lvl3pPr>
      <a:lvl4pPr marL="1370750">
        <a:defRPr>
          <a:latin typeface="+mn-lt"/>
          <a:ea typeface="+mn-ea"/>
          <a:cs typeface="+mn-cs"/>
        </a:defRPr>
      </a:lvl4pPr>
      <a:lvl5pPr marL="1827674">
        <a:defRPr>
          <a:latin typeface="+mn-lt"/>
          <a:ea typeface="+mn-ea"/>
          <a:cs typeface="+mn-cs"/>
        </a:defRPr>
      </a:lvl5pPr>
      <a:lvl6pPr marL="2284575">
        <a:defRPr>
          <a:latin typeface="+mn-lt"/>
          <a:ea typeface="+mn-ea"/>
          <a:cs typeface="+mn-cs"/>
        </a:defRPr>
      </a:lvl6pPr>
      <a:lvl7pPr marL="2741477">
        <a:defRPr>
          <a:latin typeface="+mn-lt"/>
          <a:ea typeface="+mn-ea"/>
          <a:cs typeface="+mn-cs"/>
        </a:defRPr>
      </a:lvl7pPr>
      <a:lvl8pPr marL="3198400">
        <a:defRPr>
          <a:latin typeface="+mn-lt"/>
          <a:ea typeface="+mn-ea"/>
          <a:cs typeface="+mn-cs"/>
        </a:defRPr>
      </a:lvl8pPr>
      <a:lvl9pPr marL="3655313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882" y="15648"/>
            <a:ext cx="694055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A6A6A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99793" y="1303110"/>
            <a:ext cx="517461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58585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60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6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 kern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10/6/2025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6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ru-RU" kern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6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6902">
        <a:defRPr>
          <a:latin typeface="+mn-lt"/>
          <a:ea typeface="+mn-ea"/>
          <a:cs typeface="+mn-cs"/>
        </a:defRPr>
      </a:lvl2pPr>
      <a:lvl3pPr marL="913838">
        <a:defRPr>
          <a:latin typeface="+mn-lt"/>
          <a:ea typeface="+mn-ea"/>
          <a:cs typeface="+mn-cs"/>
        </a:defRPr>
      </a:lvl3pPr>
      <a:lvl4pPr marL="1370750">
        <a:defRPr>
          <a:latin typeface="+mn-lt"/>
          <a:ea typeface="+mn-ea"/>
          <a:cs typeface="+mn-cs"/>
        </a:defRPr>
      </a:lvl4pPr>
      <a:lvl5pPr marL="1827674">
        <a:defRPr>
          <a:latin typeface="+mn-lt"/>
          <a:ea typeface="+mn-ea"/>
          <a:cs typeface="+mn-cs"/>
        </a:defRPr>
      </a:lvl5pPr>
      <a:lvl6pPr marL="2284575">
        <a:defRPr>
          <a:latin typeface="+mn-lt"/>
          <a:ea typeface="+mn-ea"/>
          <a:cs typeface="+mn-cs"/>
        </a:defRPr>
      </a:lvl6pPr>
      <a:lvl7pPr marL="2741477">
        <a:defRPr>
          <a:latin typeface="+mn-lt"/>
          <a:ea typeface="+mn-ea"/>
          <a:cs typeface="+mn-cs"/>
        </a:defRPr>
      </a:lvl7pPr>
      <a:lvl8pPr marL="3198400">
        <a:defRPr>
          <a:latin typeface="+mn-lt"/>
          <a:ea typeface="+mn-ea"/>
          <a:cs typeface="+mn-cs"/>
        </a:defRPr>
      </a:lvl8pPr>
      <a:lvl9pPr marL="365531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902">
        <a:defRPr>
          <a:latin typeface="+mn-lt"/>
          <a:ea typeface="+mn-ea"/>
          <a:cs typeface="+mn-cs"/>
        </a:defRPr>
      </a:lvl2pPr>
      <a:lvl3pPr marL="913838">
        <a:defRPr>
          <a:latin typeface="+mn-lt"/>
          <a:ea typeface="+mn-ea"/>
          <a:cs typeface="+mn-cs"/>
        </a:defRPr>
      </a:lvl3pPr>
      <a:lvl4pPr marL="1370750">
        <a:defRPr>
          <a:latin typeface="+mn-lt"/>
          <a:ea typeface="+mn-ea"/>
          <a:cs typeface="+mn-cs"/>
        </a:defRPr>
      </a:lvl4pPr>
      <a:lvl5pPr marL="1827674">
        <a:defRPr>
          <a:latin typeface="+mn-lt"/>
          <a:ea typeface="+mn-ea"/>
          <a:cs typeface="+mn-cs"/>
        </a:defRPr>
      </a:lvl5pPr>
      <a:lvl6pPr marL="2284575">
        <a:defRPr>
          <a:latin typeface="+mn-lt"/>
          <a:ea typeface="+mn-ea"/>
          <a:cs typeface="+mn-cs"/>
        </a:defRPr>
      </a:lvl6pPr>
      <a:lvl7pPr marL="2741477">
        <a:defRPr>
          <a:latin typeface="+mn-lt"/>
          <a:ea typeface="+mn-ea"/>
          <a:cs typeface="+mn-cs"/>
        </a:defRPr>
      </a:lvl7pPr>
      <a:lvl8pPr marL="3198400">
        <a:defRPr>
          <a:latin typeface="+mn-lt"/>
          <a:ea typeface="+mn-ea"/>
          <a:cs typeface="+mn-cs"/>
        </a:defRPr>
      </a:lvl8pPr>
      <a:lvl9pPr marL="3655313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882" y="15648"/>
            <a:ext cx="694055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A6A6A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99793" y="1303110"/>
            <a:ext cx="517461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58585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60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6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 kern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10/6/2025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6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ru-RU" kern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847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6902">
        <a:defRPr>
          <a:latin typeface="+mn-lt"/>
          <a:ea typeface="+mn-ea"/>
          <a:cs typeface="+mn-cs"/>
        </a:defRPr>
      </a:lvl2pPr>
      <a:lvl3pPr marL="913838">
        <a:defRPr>
          <a:latin typeface="+mn-lt"/>
          <a:ea typeface="+mn-ea"/>
          <a:cs typeface="+mn-cs"/>
        </a:defRPr>
      </a:lvl3pPr>
      <a:lvl4pPr marL="1370750">
        <a:defRPr>
          <a:latin typeface="+mn-lt"/>
          <a:ea typeface="+mn-ea"/>
          <a:cs typeface="+mn-cs"/>
        </a:defRPr>
      </a:lvl4pPr>
      <a:lvl5pPr marL="1827674">
        <a:defRPr>
          <a:latin typeface="+mn-lt"/>
          <a:ea typeface="+mn-ea"/>
          <a:cs typeface="+mn-cs"/>
        </a:defRPr>
      </a:lvl5pPr>
      <a:lvl6pPr marL="2284575">
        <a:defRPr>
          <a:latin typeface="+mn-lt"/>
          <a:ea typeface="+mn-ea"/>
          <a:cs typeface="+mn-cs"/>
        </a:defRPr>
      </a:lvl6pPr>
      <a:lvl7pPr marL="2741477">
        <a:defRPr>
          <a:latin typeface="+mn-lt"/>
          <a:ea typeface="+mn-ea"/>
          <a:cs typeface="+mn-cs"/>
        </a:defRPr>
      </a:lvl7pPr>
      <a:lvl8pPr marL="3198400">
        <a:defRPr>
          <a:latin typeface="+mn-lt"/>
          <a:ea typeface="+mn-ea"/>
          <a:cs typeface="+mn-cs"/>
        </a:defRPr>
      </a:lvl8pPr>
      <a:lvl9pPr marL="365531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902">
        <a:defRPr>
          <a:latin typeface="+mn-lt"/>
          <a:ea typeface="+mn-ea"/>
          <a:cs typeface="+mn-cs"/>
        </a:defRPr>
      </a:lvl2pPr>
      <a:lvl3pPr marL="913838">
        <a:defRPr>
          <a:latin typeface="+mn-lt"/>
          <a:ea typeface="+mn-ea"/>
          <a:cs typeface="+mn-cs"/>
        </a:defRPr>
      </a:lvl3pPr>
      <a:lvl4pPr marL="1370750">
        <a:defRPr>
          <a:latin typeface="+mn-lt"/>
          <a:ea typeface="+mn-ea"/>
          <a:cs typeface="+mn-cs"/>
        </a:defRPr>
      </a:lvl4pPr>
      <a:lvl5pPr marL="1827674">
        <a:defRPr>
          <a:latin typeface="+mn-lt"/>
          <a:ea typeface="+mn-ea"/>
          <a:cs typeface="+mn-cs"/>
        </a:defRPr>
      </a:lvl5pPr>
      <a:lvl6pPr marL="2284575">
        <a:defRPr>
          <a:latin typeface="+mn-lt"/>
          <a:ea typeface="+mn-ea"/>
          <a:cs typeface="+mn-cs"/>
        </a:defRPr>
      </a:lvl6pPr>
      <a:lvl7pPr marL="2741477">
        <a:defRPr>
          <a:latin typeface="+mn-lt"/>
          <a:ea typeface="+mn-ea"/>
          <a:cs typeface="+mn-cs"/>
        </a:defRPr>
      </a:lvl7pPr>
      <a:lvl8pPr marL="3198400">
        <a:defRPr>
          <a:latin typeface="+mn-lt"/>
          <a:ea typeface="+mn-ea"/>
          <a:cs typeface="+mn-cs"/>
        </a:defRPr>
      </a:lvl8pPr>
      <a:lvl9pPr marL="3655313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0" tIns="45695" rIns="91390" bIns="4569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90" tIns="45695" rIns="91390" bIns="4569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390" tIns="45695" rIns="91390" bIns="4569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902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6902"/>
              <a:t>06.10.2025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390" tIns="45695" rIns="91390" bIns="4569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902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390" tIns="45695" rIns="91390" bIns="4569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902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6902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91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383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77" indent="-342677" algn="l" defTabSz="91383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99" indent="-285575" algn="l" defTabSz="91383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88" indent="-228450" algn="l" defTabSz="91383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200" indent="-228450" algn="l" defTabSz="91383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24" indent="-228450" algn="l" defTabSz="91383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25" indent="-228450" algn="l" defTabSz="9138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50" indent="-228450" algn="l" defTabSz="9138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63" indent="-228450" algn="l" defTabSz="9138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75" indent="-228450" algn="l" defTabSz="9138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02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8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50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74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5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77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00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424362" y="46609"/>
            <a:ext cx="1872233" cy="763038"/>
          </a:xfrm>
          <a:prstGeom prst="rect">
            <a:avLst/>
          </a:prstGeom>
          <a:blipFill>
            <a:blip r:embed="rId7"/>
            <a:stretch/>
          </a:blipFill>
        </p:spPr>
        <p:txBody>
          <a:bodyPr wrap="square" lIns="0" tIns="0" rIns="0" bIns="0"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3" name="Shape 3"/>
          <p:cNvSpPr/>
          <p:nvPr/>
        </p:nvSpPr>
        <p:spPr>
          <a:xfrm>
            <a:off x="0" y="729106"/>
            <a:ext cx="9144000" cy="190500"/>
          </a:xfrm>
          <a:prstGeom prst="rect">
            <a:avLst/>
          </a:prstGeom>
          <a:blipFill>
            <a:blip r:embed="rId8"/>
            <a:stretch/>
          </a:blipFill>
        </p:spPr>
        <p:txBody>
          <a:bodyPr wrap="square" lIns="0" tIns="0" rIns="0" bIns="0"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4" name="Shape 4"/>
          <p:cNvSpPr txBox="1">
            <a:spLocks noGrp="1"/>
          </p:cNvSpPr>
          <p:nvPr>
            <p:ph type="title"/>
          </p:nvPr>
        </p:nvSpPr>
        <p:spPr>
          <a:xfrm>
            <a:off x="351935" y="127"/>
            <a:ext cx="844016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166845" y="1589685"/>
            <a:ext cx="881034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3"/>
          </p:nvPr>
        </p:nvSpPr>
        <p:spPr>
          <a:xfrm>
            <a:off x="3108960" y="4783460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/>
            <a:lvl1pPr marL="0" lvl="0" indent="0" algn="ctr"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902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838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75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674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575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477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313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hape 7"/>
          <p:cNvSpPr txBox="1">
            <a:spLocks noGrp="1"/>
          </p:cNvSpPr>
          <p:nvPr>
            <p:ph type="dt" idx="2"/>
          </p:nvPr>
        </p:nvSpPr>
        <p:spPr>
          <a:xfrm>
            <a:off x="457200" y="478346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/>
            <a:lvl1pPr marL="0" lvl="0" indent="0" algn="l"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902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838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75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674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575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477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313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10/13/2022</a:t>
            </a:r>
          </a:p>
        </p:txBody>
      </p:sp>
      <p:sp>
        <p:nvSpPr>
          <p:cNvPr id="8" name="Shape 8"/>
          <p:cNvSpPr txBox="1">
            <a:spLocks noGrp="1"/>
          </p:cNvSpPr>
          <p:nvPr>
            <p:ph type="sldNum" idx="4"/>
          </p:nvPr>
        </p:nvSpPr>
        <p:spPr>
          <a:xfrm>
            <a:off x="6583709" y="4783460"/>
            <a:ext cx="210311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/>
            <a:lvl1pPr marL="0" lvl="0" indent="0" algn="r"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902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838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75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674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575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477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313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95635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xStyles>
    <p:titleStyle>
      <a:defPPr/>
      <a:lvl1pPr lvl="0">
        <a:defRPr sz="3600" b="1" i="0">
          <a:solidFill>
            <a:srgbClr val="FF0000"/>
          </a:solidFill>
          <a:latin typeface="Georgia"/>
          <a:ea typeface="Georgia"/>
          <a:cs typeface="Georgia"/>
        </a:defRPr>
      </a:lvl1pPr>
    </p:titleStyle>
    <p:bodyStyle>
      <a:defPPr/>
      <a:lvl1pPr marL="0" lvl="0" indent="0">
        <a:defRPr b="0" i="0">
          <a:solidFill>
            <a:schemeClr val="tx1"/>
          </a:solidFill>
          <a:latin typeface="+mn-lt"/>
          <a:ea typeface="+mn-ea"/>
          <a:cs typeface="+mn-cs"/>
        </a:defRPr>
      </a:lvl1pPr>
      <a:lvl2pPr marL="456902" lvl="1" indent="0">
        <a:defRPr>
          <a:latin typeface="+mn-lt"/>
          <a:ea typeface="+mn-ea"/>
          <a:cs typeface="+mn-cs"/>
        </a:defRPr>
      </a:lvl2pPr>
      <a:lvl3pPr marL="913838" lvl="2" indent="0">
        <a:defRPr>
          <a:latin typeface="+mn-lt"/>
          <a:ea typeface="+mn-ea"/>
          <a:cs typeface="+mn-cs"/>
        </a:defRPr>
      </a:lvl3pPr>
      <a:lvl4pPr marL="1370750" lvl="3" indent="0">
        <a:defRPr>
          <a:latin typeface="+mn-lt"/>
          <a:ea typeface="+mn-ea"/>
          <a:cs typeface="+mn-cs"/>
        </a:defRPr>
      </a:lvl4pPr>
      <a:lvl5pPr marL="1827674" lvl="4" indent="0">
        <a:defRPr>
          <a:latin typeface="+mn-lt"/>
          <a:ea typeface="+mn-ea"/>
          <a:cs typeface="+mn-cs"/>
        </a:defRPr>
      </a:lvl5pPr>
      <a:lvl6pPr marL="2284575" lvl="5" indent="0">
        <a:defRPr>
          <a:latin typeface="+mn-lt"/>
          <a:ea typeface="+mn-ea"/>
          <a:cs typeface="+mn-cs"/>
        </a:defRPr>
      </a:lvl6pPr>
      <a:lvl7pPr marL="2741477" lvl="6" indent="0">
        <a:defRPr>
          <a:latin typeface="+mn-lt"/>
          <a:ea typeface="+mn-ea"/>
          <a:cs typeface="+mn-cs"/>
        </a:defRPr>
      </a:lvl7pPr>
      <a:lvl8pPr marL="3198400" lvl="7" indent="0">
        <a:defRPr>
          <a:latin typeface="+mn-lt"/>
          <a:ea typeface="+mn-ea"/>
          <a:cs typeface="+mn-cs"/>
        </a:defRPr>
      </a:lvl8pPr>
      <a:lvl9pPr marL="3655313" lvl="8" indent="0">
        <a:defRPr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02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8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50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74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5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77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00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10" tIns="45705" rIns="91410" bIns="4570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10" tIns="45705" rIns="91410" bIns="4570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22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022"/>
              <a:t>06.10.2025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22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22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022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139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06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7" indent="-342767" algn="l" defTabSz="91406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9" indent="-285645" algn="l" defTabSz="91406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73" indent="-228510" algn="l" defTabSz="91406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0" indent="-228510" algn="l" defTabSz="91406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4" indent="-228510" algn="l" defTabSz="91406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55" indent="-228510" algn="l" defTabSz="9140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90" indent="-228510" algn="l" defTabSz="9140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18" indent="-228510" algn="l" defTabSz="9140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45" indent="-228510" algn="l" defTabSz="9140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2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3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0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4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45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67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00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28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5" rIns="91410" bIns="45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063">
              <a:defRPr/>
            </a:pPr>
            <a:fld id="{FD9EFA96-170D-4735-A302-D93E3963863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063">
                <a:defRPr/>
              </a:pPr>
              <a:t>06.10.2025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063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063">
              <a:defRPr/>
            </a:pPr>
            <a:fld id="{93CBF142-4F9A-46B0-B16B-859A17F57A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063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52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2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06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09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12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767" indent="-34276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9" indent="-28564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73" indent="-2285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0" indent="-2285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4" indent="-2285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55" indent="-228510" algn="l" defTabSz="9140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90" indent="-228510" algn="l" defTabSz="9140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18" indent="-228510" algn="l" defTabSz="9140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45" indent="-228510" algn="l" defTabSz="9140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2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3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0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4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45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67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00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28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ge.edu.ru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ge.spb.ru/" TargetMode="External"/><Relationship Id="rId4" Type="http://schemas.openxmlformats.org/officeDocument/2006/relationships/hyperlink" Target="http://obrnadzor.gov.ru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8.jp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Group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0"/>
            <a:ext cx="3505200" cy="5143500"/>
          </a:xfrm>
          <a:prstGeom prst="rect">
            <a:avLst/>
          </a:prstGeom>
          <a:blipFill>
            <a:blip r:embed="rId2"/>
            <a:stretch/>
          </a:blip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39" name="Shape 39"/>
          <p:cNvSpPr/>
          <p:nvPr/>
        </p:nvSpPr>
        <p:spPr>
          <a:xfrm>
            <a:off x="1666838" y="1"/>
            <a:ext cx="7477161" cy="155664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428230"/>
              <a:gd name="ODFBottom" fmla="val 1900555"/>
              <a:gd name="ODFWidth" fmla="val 7428230"/>
              <a:gd name="ODFHeight" fmla="val 1900555"/>
            </a:gdLst>
            <a:ahLst/>
            <a:cxnLst/>
            <a:rect l="OXMLTextRectL" t="OXMLTextRectT" r="OXMLTextRectR" b="OXMLTextRectB"/>
            <a:pathLst>
              <a:path w="7428230" h="1900555">
                <a:moveTo>
                  <a:pt x="0" y="1900300"/>
                </a:moveTo>
                <a:lnTo>
                  <a:pt x="7427976" y="1900300"/>
                </a:lnTo>
                <a:lnTo>
                  <a:pt x="7427976" y="0"/>
                </a:lnTo>
                <a:lnTo>
                  <a:pt x="0" y="0"/>
                </a:lnTo>
                <a:lnTo>
                  <a:pt x="0" y="1900300"/>
                </a:lnTo>
                <a:close/>
              </a:path>
            </a:pathLst>
          </a:custGeom>
          <a:solidFill>
            <a:srgbClr val="D4ECF4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40" name="Shape 40"/>
          <p:cNvSpPr/>
          <p:nvPr/>
        </p:nvSpPr>
        <p:spPr>
          <a:xfrm>
            <a:off x="573114" y="2694434"/>
            <a:ext cx="568325" cy="474345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568325"/>
              <a:gd name="ODFBottom" fmla="val 474344"/>
              <a:gd name="ODFWidth" fmla="val 568325"/>
              <a:gd name="ODFHeight" fmla="val 474344"/>
            </a:gdLst>
            <a:ahLst/>
            <a:cxnLst/>
            <a:rect l="OXMLTextRectL" t="OXMLTextRectT" r="OXMLTextRectR" b="OXMLTextRectB"/>
            <a:pathLst>
              <a:path w="568325" h="474344">
                <a:moveTo>
                  <a:pt x="0" y="473837"/>
                </a:moveTo>
                <a:lnTo>
                  <a:pt x="568325" y="473837"/>
                </a:lnTo>
                <a:lnTo>
                  <a:pt x="568325" y="0"/>
                </a:lnTo>
                <a:lnTo>
                  <a:pt x="0" y="0"/>
                </a:lnTo>
                <a:lnTo>
                  <a:pt x="0" y="473837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41" name="Shape 41"/>
          <p:cNvSpPr/>
          <p:nvPr/>
        </p:nvSpPr>
        <p:spPr>
          <a:xfrm>
            <a:off x="1716153" y="1267980"/>
            <a:ext cx="565150" cy="475614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565150"/>
              <a:gd name="ODFBottom" fmla="val 475614"/>
              <a:gd name="ODFWidth" fmla="val 565150"/>
              <a:gd name="ODFHeight" fmla="val 475614"/>
            </a:gdLst>
            <a:ahLst/>
            <a:cxnLst/>
            <a:rect l="OXMLTextRectL" t="OXMLTextRectT" r="OXMLTextRectR" b="OXMLTextRectB"/>
            <a:pathLst>
              <a:path w="565150" h="475614">
                <a:moveTo>
                  <a:pt x="0" y="475145"/>
                </a:moveTo>
                <a:lnTo>
                  <a:pt x="565150" y="475145"/>
                </a:lnTo>
                <a:lnTo>
                  <a:pt x="565150" y="0"/>
                </a:lnTo>
                <a:lnTo>
                  <a:pt x="0" y="0"/>
                </a:lnTo>
                <a:lnTo>
                  <a:pt x="0" y="475145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42" name="Shape 42"/>
          <p:cNvSpPr/>
          <p:nvPr/>
        </p:nvSpPr>
        <p:spPr>
          <a:xfrm>
            <a:off x="1974956" y="799986"/>
            <a:ext cx="586104" cy="467994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586105"/>
              <a:gd name="ODFBottom" fmla="val 467994"/>
              <a:gd name="ODFWidth" fmla="val 586105"/>
              <a:gd name="ODFHeight" fmla="val 467994"/>
            </a:gdLst>
            <a:ahLst/>
            <a:cxnLst/>
            <a:rect l="OXMLTextRectL" t="OXMLTextRectT" r="OXMLTextRectR" b="OXMLTextRectB"/>
            <a:pathLst>
              <a:path w="586105" h="467994">
                <a:moveTo>
                  <a:pt x="0" y="467880"/>
                </a:moveTo>
                <a:lnTo>
                  <a:pt x="585787" y="467880"/>
                </a:lnTo>
                <a:lnTo>
                  <a:pt x="585787" y="0"/>
                </a:lnTo>
                <a:lnTo>
                  <a:pt x="0" y="0"/>
                </a:lnTo>
                <a:lnTo>
                  <a:pt x="0" y="46788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43" name="Shape 43"/>
          <p:cNvSpPr/>
          <p:nvPr/>
        </p:nvSpPr>
        <p:spPr>
          <a:xfrm>
            <a:off x="1141413" y="2694434"/>
            <a:ext cx="584200" cy="474345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584200"/>
              <a:gd name="ODFBottom" fmla="val 474344"/>
              <a:gd name="ODFWidth" fmla="val 584200"/>
              <a:gd name="ODFHeight" fmla="val 474344"/>
            </a:gdLst>
            <a:ahLst/>
            <a:cxnLst/>
            <a:rect l="OXMLTextRectL" t="OXMLTextRectT" r="OXMLTextRectR" b="OXMLTextRectB"/>
            <a:pathLst>
              <a:path w="584200" h="474344">
                <a:moveTo>
                  <a:pt x="0" y="473837"/>
                </a:moveTo>
                <a:lnTo>
                  <a:pt x="584200" y="473837"/>
                </a:lnTo>
                <a:lnTo>
                  <a:pt x="584200" y="0"/>
                </a:lnTo>
                <a:lnTo>
                  <a:pt x="0" y="0"/>
                </a:lnTo>
                <a:lnTo>
                  <a:pt x="0" y="473837"/>
                </a:lnTo>
                <a:close/>
              </a:path>
            </a:pathLst>
          </a:custGeom>
          <a:solidFill>
            <a:srgbClr val="D4ECF4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44" name="Shape 44"/>
          <p:cNvSpPr/>
          <p:nvPr/>
        </p:nvSpPr>
        <p:spPr>
          <a:xfrm>
            <a:off x="2281301" y="1232254"/>
            <a:ext cx="586104" cy="48260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586105"/>
              <a:gd name="ODFBottom" fmla="val 482600"/>
              <a:gd name="ODFWidth" fmla="val 586105"/>
              <a:gd name="ODFHeight" fmla="val 482600"/>
            </a:gdLst>
            <a:ahLst/>
            <a:cxnLst/>
            <a:rect l="OXMLTextRectL" t="OXMLTextRectT" r="OXMLTextRectR" b="OXMLTextRectB"/>
            <a:pathLst>
              <a:path w="586105" h="482600">
                <a:moveTo>
                  <a:pt x="0" y="482206"/>
                </a:moveTo>
                <a:lnTo>
                  <a:pt x="585787" y="482206"/>
                </a:lnTo>
                <a:lnTo>
                  <a:pt x="585787" y="0"/>
                </a:lnTo>
                <a:lnTo>
                  <a:pt x="0" y="0"/>
                </a:lnTo>
                <a:lnTo>
                  <a:pt x="0" y="482206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45" name="Shape 45"/>
          <p:cNvSpPr/>
          <p:nvPr/>
        </p:nvSpPr>
        <p:spPr>
          <a:xfrm>
            <a:off x="1141441" y="1743152"/>
            <a:ext cx="575309" cy="467995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575310"/>
              <a:gd name="ODFBottom" fmla="val 467994"/>
              <a:gd name="ODFWidth" fmla="val 575310"/>
              <a:gd name="ODFHeight" fmla="val 467994"/>
            </a:gdLst>
            <a:ahLst/>
            <a:cxnLst/>
            <a:rect l="OXMLTextRectL" t="OXMLTextRectT" r="OXMLTextRectR" b="OXMLTextRectB"/>
            <a:pathLst>
              <a:path w="575310" h="467994">
                <a:moveTo>
                  <a:pt x="0" y="467906"/>
                </a:moveTo>
                <a:lnTo>
                  <a:pt x="574738" y="467906"/>
                </a:lnTo>
                <a:lnTo>
                  <a:pt x="574738" y="0"/>
                </a:lnTo>
                <a:lnTo>
                  <a:pt x="0" y="0"/>
                </a:lnTo>
                <a:lnTo>
                  <a:pt x="0" y="467906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46" name="Shape 46"/>
          <p:cNvSpPr/>
          <p:nvPr/>
        </p:nvSpPr>
        <p:spPr>
          <a:xfrm>
            <a:off x="0" y="1743125"/>
            <a:ext cx="582930" cy="475614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582930"/>
              <a:gd name="ODFBottom" fmla="val 475614"/>
              <a:gd name="ODFWidth" fmla="val 582930"/>
              <a:gd name="ODFHeight" fmla="val 475614"/>
            </a:gdLst>
            <a:ahLst/>
            <a:cxnLst/>
            <a:rect l="OXMLTextRectL" t="OXMLTextRectT" r="OXMLTextRectR" b="OXMLTextRectB"/>
            <a:pathLst>
              <a:path w="582930" h="475614">
                <a:moveTo>
                  <a:pt x="0" y="475056"/>
                </a:moveTo>
                <a:lnTo>
                  <a:pt x="582612" y="475056"/>
                </a:lnTo>
                <a:lnTo>
                  <a:pt x="582612" y="0"/>
                </a:lnTo>
                <a:lnTo>
                  <a:pt x="0" y="0"/>
                </a:lnTo>
                <a:lnTo>
                  <a:pt x="0" y="475056"/>
                </a:lnTo>
                <a:close/>
              </a:path>
            </a:pathLst>
          </a:custGeom>
          <a:solidFill>
            <a:srgbClr val="D4ECF4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47" name="Shape 47"/>
          <p:cNvSpPr/>
          <p:nvPr/>
        </p:nvSpPr>
        <p:spPr>
          <a:xfrm>
            <a:off x="1716180" y="1743125"/>
            <a:ext cx="574675" cy="475614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574675"/>
              <a:gd name="ODFBottom" fmla="val 475614"/>
              <a:gd name="ODFWidth" fmla="val 574675"/>
              <a:gd name="ODFHeight" fmla="val 475614"/>
            </a:gdLst>
            <a:ahLst/>
            <a:cxnLst/>
            <a:rect l="OXMLTextRectL" t="OXMLTextRectT" r="OXMLTextRectR" b="OXMLTextRectB"/>
            <a:pathLst>
              <a:path w="574675" h="475614">
                <a:moveTo>
                  <a:pt x="0" y="475056"/>
                </a:moveTo>
                <a:lnTo>
                  <a:pt x="574675" y="475056"/>
                </a:lnTo>
                <a:lnTo>
                  <a:pt x="574675" y="0"/>
                </a:lnTo>
                <a:lnTo>
                  <a:pt x="0" y="0"/>
                </a:lnTo>
                <a:lnTo>
                  <a:pt x="0" y="475056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48" name="Shape 48"/>
          <p:cNvSpPr/>
          <p:nvPr/>
        </p:nvSpPr>
        <p:spPr>
          <a:xfrm>
            <a:off x="573114" y="2211031"/>
            <a:ext cx="568325" cy="48387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568325"/>
              <a:gd name="ODFBottom" fmla="val 483869"/>
              <a:gd name="ODFWidth" fmla="val 568325"/>
              <a:gd name="ODFHeight" fmla="val 483869"/>
            </a:gdLst>
            <a:ahLst/>
            <a:cxnLst/>
            <a:rect l="OXMLTextRectL" t="OXMLTextRectT" r="OXMLTextRectR" b="OXMLTextRectB"/>
            <a:pathLst>
              <a:path w="568325" h="483869">
                <a:moveTo>
                  <a:pt x="0" y="483400"/>
                </a:moveTo>
                <a:lnTo>
                  <a:pt x="568325" y="483400"/>
                </a:lnTo>
                <a:lnTo>
                  <a:pt x="568325" y="0"/>
                </a:lnTo>
                <a:lnTo>
                  <a:pt x="0" y="0"/>
                </a:lnTo>
                <a:lnTo>
                  <a:pt x="0" y="48340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49" name="Shape 49"/>
          <p:cNvSpPr/>
          <p:nvPr/>
        </p:nvSpPr>
        <p:spPr>
          <a:xfrm>
            <a:off x="1141413" y="2211031"/>
            <a:ext cx="584200" cy="48387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584200"/>
              <a:gd name="ODFBottom" fmla="val 483869"/>
              <a:gd name="ODFWidth" fmla="val 584200"/>
              <a:gd name="ODFHeight" fmla="val 483869"/>
            </a:gdLst>
            <a:ahLst/>
            <a:cxnLst/>
            <a:rect l="OXMLTextRectL" t="OXMLTextRectT" r="OXMLTextRectR" b="OXMLTextRectB"/>
            <a:pathLst>
              <a:path w="584200" h="483869">
                <a:moveTo>
                  <a:pt x="0" y="483400"/>
                </a:moveTo>
                <a:lnTo>
                  <a:pt x="584200" y="483400"/>
                </a:lnTo>
                <a:lnTo>
                  <a:pt x="584200" y="0"/>
                </a:lnTo>
                <a:lnTo>
                  <a:pt x="0" y="0"/>
                </a:lnTo>
                <a:lnTo>
                  <a:pt x="0" y="483400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50" name="Shape 50"/>
          <p:cNvSpPr txBox="1"/>
          <p:nvPr/>
        </p:nvSpPr>
        <p:spPr>
          <a:xfrm>
            <a:off x="2467436" y="1130922"/>
            <a:ext cx="6569367" cy="3891228"/>
          </a:xfrm>
          <a:prstGeom prst="rect">
            <a:avLst/>
          </a:prstGeom>
        </p:spPr>
        <p:txBody>
          <a:bodyPr vert="horz" wrap="square" lIns="0" tIns="133910" rIns="0" bIns="0">
            <a:spAutoFit/>
          </a:bodyPr>
          <a:lstStyle/>
          <a:p>
            <a:pPr marL="12700" marR="463250" algn="ctr">
              <a:lnSpc>
                <a:spcPct val="71400"/>
              </a:lnSpc>
              <a:spcBef>
                <a:spcPts val="1055"/>
              </a:spcBef>
            </a:pPr>
            <a:endParaRPr lang="ru-RU" sz="4800" b="1" spc="-165" dirty="0">
              <a:solidFill>
                <a:srgbClr val="0033CC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marL="12700" marR="463250" algn="ctr">
              <a:lnSpc>
                <a:spcPct val="71400"/>
              </a:lnSpc>
              <a:spcBef>
                <a:spcPts val="1055"/>
              </a:spcBef>
            </a:pPr>
            <a:r>
              <a:rPr lang="ru-RU" sz="4800" b="1" spc="-165" dirty="0">
                <a:solidFill>
                  <a:srgbClr val="0033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Особенности </a:t>
            </a:r>
            <a:r>
              <a:rPr lang="ru-RU" sz="4800" b="1" spc="-165" dirty="0">
                <a:solidFill>
                  <a:srgbClr val="0033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и порядок проведения</a:t>
            </a:r>
            <a:endParaRPr sz="48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marR="461345" algn="ctr">
              <a:spcBef>
                <a:spcPts val="1445"/>
              </a:spcBef>
            </a:pPr>
            <a:r>
              <a:rPr sz="4000" b="1" spc="-215" dirty="0">
                <a:solidFill>
                  <a:srgbClr val="0033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«</a:t>
            </a:r>
            <a:r>
              <a:rPr lang="ru-RU" sz="4000" b="1" spc="-215" dirty="0">
                <a:solidFill>
                  <a:srgbClr val="0033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ГИА</a:t>
            </a:r>
            <a:r>
              <a:rPr sz="4000" b="1" spc="-215" dirty="0">
                <a:solidFill>
                  <a:srgbClr val="0033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sz="4000" b="1" spc="-575" dirty="0">
                <a:solidFill>
                  <a:srgbClr val="0033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</a:t>
            </a:r>
            <a:r>
              <a:rPr sz="4000" b="1" spc="-500" dirty="0">
                <a:solidFill>
                  <a:srgbClr val="0033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sz="4000" b="1" spc="-225" dirty="0">
                <a:solidFill>
                  <a:srgbClr val="0033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202</a:t>
            </a:r>
            <a:r>
              <a:rPr lang="ru-RU" sz="4000" b="1" spc="-225" dirty="0">
                <a:solidFill>
                  <a:srgbClr val="0033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6</a:t>
            </a:r>
            <a:r>
              <a:rPr sz="4000" b="1" spc="-225" dirty="0">
                <a:solidFill>
                  <a:srgbClr val="0033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»</a:t>
            </a:r>
            <a:endParaRPr sz="40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endParaRPr sz="3300" dirty="0">
              <a:latin typeface="Times New Roman"/>
              <a:ea typeface="Times New Roman"/>
              <a:cs typeface="Times New Roman"/>
            </a:endParaRPr>
          </a:p>
          <a:p>
            <a:pPr marL="1838445"/>
            <a:r>
              <a:rPr lang="ru-RU" sz="2800" b="1" spc="-180" dirty="0">
                <a:latin typeface="Georgia"/>
                <a:ea typeface="Georgia"/>
                <a:cs typeface="Georgia"/>
              </a:rPr>
              <a:t>         </a:t>
            </a:r>
          </a:p>
          <a:p>
            <a:pPr marL="1838445"/>
            <a:r>
              <a:rPr sz="2000" b="1" spc="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1466" y="344764"/>
            <a:ext cx="8745330" cy="530892"/>
          </a:xfrm>
          <a:prstGeom prst="rect">
            <a:avLst/>
          </a:prstGeom>
        </p:spPr>
        <p:txBody>
          <a:bodyPr wrap="square" lIns="91390" tIns="45695" rIns="91390" bIns="45695">
            <a:spAutoFit/>
          </a:bodyPr>
          <a:lstStyle/>
          <a:p>
            <a:pPr algn="ctr" defTabSz="456902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общеобразовательное учреждение средняя общеобразовательная школа №48 города Тюмени имени Героя Советского Союза Д.М. </a:t>
            </a:r>
            <a:r>
              <a:rPr lang="ru-RU" sz="1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Карбышева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 descr="Изображение выглядит как текст, логотип, Шрифт, круг&#10;&#10;Автоматически созданное описание">
            <a:extLst>
              <a:ext uri="{FF2B5EF4-FFF2-40B4-BE49-F238E27FC236}">
                <a16:creationId xmlns:a16="http://schemas.microsoft.com/office/drawing/2014/main" xmlns="" id="{582D508E-0B4A-53AD-9665-5A4C6AF4BC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639" y="3825830"/>
            <a:ext cx="1355156" cy="1230127"/>
          </a:xfrm>
          <a:prstGeom prst="flowChartConnector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/>
        </p:nvSpPr>
        <p:spPr>
          <a:xfrm>
            <a:off x="653163" y="1320812"/>
            <a:ext cx="8109857" cy="2578465"/>
          </a:xfrm>
          <a:prstGeom prst="rect">
            <a:avLst/>
          </a:prstGeom>
        </p:spPr>
        <p:txBody>
          <a:bodyPr vert="horz" wrap="square" lIns="0" tIns="222734" rIns="0" bIns="0">
            <a:spAutoFit/>
          </a:bodyPr>
          <a:lstStyle/>
          <a:p>
            <a:pPr marL="12700">
              <a:spcBef>
                <a:spcPts val="1754"/>
              </a:spcBef>
            </a:pPr>
            <a:r>
              <a:rPr sz="2800" b="1" spc="-75" dirty="0" err="1">
                <a:latin typeface="Georgia"/>
                <a:ea typeface="Georgia"/>
                <a:cs typeface="Georgia"/>
              </a:rPr>
              <a:t>Цель</a:t>
            </a:r>
            <a:r>
              <a:rPr sz="2800" b="1" spc="-75" dirty="0">
                <a:latin typeface="Georgia"/>
                <a:ea typeface="Georgia"/>
                <a:cs typeface="Georgia"/>
              </a:rPr>
              <a:t>: </a:t>
            </a:r>
            <a:r>
              <a:rPr sz="2800" spc="150" dirty="0" err="1">
                <a:latin typeface="Georgia"/>
                <a:ea typeface="Georgia"/>
                <a:cs typeface="Georgia"/>
              </a:rPr>
              <a:t>допуск</a:t>
            </a:r>
            <a:r>
              <a:rPr sz="2800" spc="150" dirty="0">
                <a:latin typeface="Georgia"/>
                <a:ea typeface="Georgia"/>
                <a:cs typeface="Georgia"/>
              </a:rPr>
              <a:t> </a:t>
            </a:r>
            <a:r>
              <a:rPr sz="2800" spc="210" dirty="0">
                <a:latin typeface="Georgia"/>
                <a:ea typeface="Georgia"/>
                <a:cs typeface="Georgia"/>
              </a:rPr>
              <a:t>к</a:t>
            </a:r>
            <a:r>
              <a:rPr sz="2800" spc="-30" dirty="0">
                <a:latin typeface="Georgia"/>
                <a:ea typeface="Georgia"/>
                <a:cs typeface="Georgia"/>
              </a:rPr>
              <a:t> </a:t>
            </a:r>
            <a:r>
              <a:rPr sz="2800" spc="-25" dirty="0">
                <a:latin typeface="Georgia"/>
                <a:ea typeface="Georgia"/>
                <a:cs typeface="Georgia"/>
              </a:rPr>
              <a:t>ГИА</a:t>
            </a:r>
            <a:endParaRPr sz="2800" dirty="0">
              <a:latin typeface="Georgia"/>
              <a:ea typeface="Georgia"/>
              <a:cs typeface="Georgia"/>
            </a:endParaRPr>
          </a:p>
          <a:p>
            <a:pPr marL="12700">
              <a:spcBef>
                <a:spcPts val="1660"/>
              </a:spcBef>
            </a:pPr>
            <a:r>
              <a:rPr sz="2800" b="1" spc="-25" dirty="0" err="1">
                <a:latin typeface="Georgia"/>
                <a:ea typeface="Georgia"/>
                <a:cs typeface="Georgia"/>
              </a:rPr>
              <a:t>Форма</a:t>
            </a:r>
            <a:r>
              <a:rPr sz="2800" b="1" spc="-25" dirty="0">
                <a:latin typeface="Georgia"/>
                <a:ea typeface="Georgia"/>
                <a:cs typeface="Georgia"/>
              </a:rPr>
              <a:t>: </a:t>
            </a:r>
            <a:r>
              <a:rPr sz="2800" spc="110" dirty="0" err="1">
                <a:latin typeface="Georgia"/>
                <a:ea typeface="Georgia"/>
                <a:cs typeface="Georgia"/>
              </a:rPr>
              <a:t>сочинение</a:t>
            </a:r>
            <a:r>
              <a:rPr sz="2800" spc="110" dirty="0">
                <a:latin typeface="Georgia"/>
                <a:ea typeface="Georgia"/>
                <a:cs typeface="Georgia"/>
              </a:rPr>
              <a:t> </a:t>
            </a:r>
            <a:r>
              <a:rPr sz="2800" dirty="0" err="1">
                <a:latin typeface="Georgia"/>
                <a:ea typeface="Georgia"/>
                <a:cs typeface="Georgia"/>
              </a:rPr>
              <a:t>или</a:t>
            </a:r>
            <a:r>
              <a:rPr sz="2800" spc="560" dirty="0">
                <a:latin typeface="Georgia"/>
                <a:ea typeface="Georgia"/>
                <a:cs typeface="Georgia"/>
              </a:rPr>
              <a:t> </a:t>
            </a:r>
            <a:r>
              <a:rPr sz="2800" spc="75" dirty="0" err="1">
                <a:latin typeface="Georgia"/>
                <a:ea typeface="Georgia"/>
                <a:cs typeface="Georgia"/>
              </a:rPr>
              <a:t>изложение</a:t>
            </a:r>
            <a:endParaRPr sz="2800" dirty="0">
              <a:latin typeface="Georgia"/>
              <a:ea typeface="Georgia"/>
              <a:cs typeface="Georgia"/>
            </a:endParaRPr>
          </a:p>
          <a:p>
            <a:pPr marL="12700">
              <a:spcBef>
                <a:spcPts val="1654"/>
              </a:spcBef>
            </a:pPr>
            <a:r>
              <a:rPr sz="2800" b="1" spc="25" dirty="0" err="1">
                <a:latin typeface="Georgia"/>
                <a:ea typeface="Georgia"/>
                <a:cs typeface="Georgia"/>
              </a:rPr>
              <a:t>Результат</a:t>
            </a:r>
            <a:r>
              <a:rPr sz="2800" b="1" spc="25" dirty="0">
                <a:latin typeface="Georgia"/>
                <a:ea typeface="Georgia"/>
                <a:cs typeface="Georgia"/>
              </a:rPr>
              <a:t>: </a:t>
            </a:r>
            <a:r>
              <a:rPr sz="2800" spc="125" dirty="0" err="1">
                <a:latin typeface="Georgia"/>
                <a:ea typeface="Georgia"/>
                <a:cs typeface="Georgia"/>
              </a:rPr>
              <a:t>зач</a:t>
            </a:r>
            <a:r>
              <a:rPr lang="ru-RU" sz="2800" spc="125" dirty="0">
                <a:latin typeface="Georgia"/>
                <a:ea typeface="Georgia"/>
                <a:cs typeface="Georgia"/>
              </a:rPr>
              <a:t>ё</a:t>
            </a:r>
            <a:r>
              <a:rPr sz="2800" spc="125" dirty="0">
                <a:latin typeface="Georgia"/>
                <a:ea typeface="Georgia"/>
                <a:cs typeface="Georgia"/>
              </a:rPr>
              <a:t>т </a:t>
            </a:r>
            <a:r>
              <a:rPr sz="2800" dirty="0" err="1">
                <a:latin typeface="Georgia"/>
                <a:ea typeface="Georgia"/>
                <a:cs typeface="Georgia"/>
              </a:rPr>
              <a:t>или</a:t>
            </a:r>
            <a:r>
              <a:rPr sz="2800" spc="555" dirty="0">
                <a:latin typeface="Georgia"/>
                <a:ea typeface="Georgia"/>
                <a:cs typeface="Georgia"/>
              </a:rPr>
              <a:t> </a:t>
            </a:r>
            <a:r>
              <a:rPr sz="2800" spc="120" dirty="0" err="1">
                <a:latin typeface="Georgia"/>
                <a:ea typeface="Georgia"/>
                <a:cs typeface="Georgia"/>
              </a:rPr>
              <a:t>незач</a:t>
            </a:r>
            <a:r>
              <a:rPr lang="ru-RU" sz="2800" spc="120" dirty="0">
                <a:latin typeface="Georgia"/>
                <a:ea typeface="Georgia"/>
                <a:cs typeface="Georgia"/>
              </a:rPr>
              <a:t>ё</a:t>
            </a:r>
            <a:r>
              <a:rPr sz="2800" spc="120" dirty="0">
                <a:latin typeface="Georgia"/>
                <a:ea typeface="Georgia"/>
                <a:cs typeface="Georgia"/>
              </a:rPr>
              <a:t>т</a:t>
            </a:r>
            <a:endParaRPr sz="2800" dirty="0">
              <a:latin typeface="Georgia"/>
              <a:ea typeface="Georgia"/>
              <a:cs typeface="Georgia"/>
            </a:endParaRPr>
          </a:p>
          <a:p>
            <a:pPr marL="12700" marR="658082" algn="just">
              <a:lnSpc>
                <a:spcPct val="144500"/>
              </a:lnSpc>
              <a:spcBef>
                <a:spcPts val="5"/>
              </a:spcBef>
            </a:pPr>
            <a:endParaRPr sz="2800" dirty="0">
              <a:latin typeface="Georgia"/>
              <a:ea typeface="Georgia"/>
              <a:cs typeface="Georgia"/>
            </a:endParaRPr>
          </a:p>
        </p:txBody>
      </p: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2452917" y="152400"/>
            <a:ext cx="6408256" cy="627736"/>
          </a:xfrm>
          <a:prstGeom prst="rect">
            <a:avLst/>
          </a:prstGeom>
        </p:spPr>
        <p:txBody>
          <a:bodyPr vert="horz" wrap="square" lIns="0" tIns="12065" rIns="0" bIns="0">
            <a:spAutoFit/>
          </a:bodyPr>
          <a:lstStyle>
            <a:defPPr/>
            <a:lvl1pPr lvl="0"/>
          </a:lstStyle>
          <a:p>
            <a:pPr marL="12700">
              <a:spcBef>
                <a:spcPts val="95"/>
              </a:spcBef>
            </a:pPr>
            <a:r>
              <a:rPr sz="4000" b="0" u="sng" spc="-1005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4000" spc="-11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ИТОГОВОЕ</a:t>
            </a:r>
            <a:r>
              <a:rPr sz="4000" spc="-28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4000" spc="-105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СОЧИНЕНИЕ</a:t>
            </a:r>
            <a:endParaRPr sz="4000" dirty="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72" name="Shape 72"/>
          <p:cNvPicPr/>
          <p:nvPr/>
        </p:nvPicPr>
        <p:blipFill>
          <a:blip r:embed="rId2"/>
          <a:stretch/>
        </p:blipFill>
        <p:spPr>
          <a:xfrm>
            <a:off x="304800" y="1"/>
            <a:ext cx="2028090" cy="961232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логотип, Шрифт, круг&#10;&#10;Автоматически созданное описание">
            <a:extLst>
              <a:ext uri="{FF2B5EF4-FFF2-40B4-BE49-F238E27FC236}">
                <a16:creationId xmlns:a16="http://schemas.microsoft.com/office/drawing/2014/main" xmlns="" id="{582D508E-0B4A-53AD-9665-5A4C6AF4BC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367" y="3381882"/>
            <a:ext cx="1443106" cy="1309963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54932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259538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7159" y="519527"/>
            <a:ext cx="8503333" cy="4370407"/>
          </a:xfrm>
          <a:prstGeom prst="rect">
            <a:avLst/>
          </a:prstGeom>
        </p:spPr>
        <p:txBody>
          <a:bodyPr wrap="square" lIns="91390" tIns="45695" rIns="91390" bIns="45695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smtClean="0">
                <a:solidFill>
                  <a:prstClr val="black"/>
                </a:solidFill>
              </a:rPr>
              <a:t>   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НАПИСАНИЯ ИТОГОВОГО СОЧИНЕНИЯ (ИЗЛОЖЕНИЯ)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prstClr val="black"/>
                </a:solidFill>
              </a:rPr>
              <a:t/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endParaRPr lang="ru-RU" dirty="0" smtClean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выполнения – </a:t>
            </a:r>
          </a:p>
          <a:p>
            <a:pPr algn="ctr">
              <a:defRPr/>
            </a:pPr>
            <a:r>
              <a:rPr lang="ru-RU" sz="2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часа</a:t>
            </a:r>
            <a:r>
              <a:rPr lang="ru-RU" sz="2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lang="ru-RU" sz="2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</a:t>
            </a:r>
            <a:r>
              <a:rPr lang="ru-RU" sz="2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(235 минут) </a:t>
            </a:r>
          </a:p>
          <a:p>
            <a:pPr algn="ctr"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участников с ОВЗ время увеличивается </a:t>
            </a:r>
            <a:b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1,5 часа </a:t>
            </a:r>
          </a:p>
          <a:p>
            <a:pPr algn="ctr"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сочинение (изложение</a:t>
            </a:r>
            <a:r>
              <a:rPr lang="ru-RU" sz="2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начинается </a:t>
            </a:r>
          </a:p>
          <a:p>
            <a:pPr algn="ctr">
              <a:defRPr/>
            </a:pPr>
            <a:r>
              <a:rPr lang="ru-RU" sz="2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10.00</a:t>
            </a:r>
            <a:r>
              <a:rPr lang="ru-RU" sz="2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 по местному времени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действия итогового сочинения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изложения)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допуск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 –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ессрочно</a:t>
            </a:r>
            <a:r>
              <a:rPr lang="ru-RU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u="sng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627102"/>
              </p:ext>
            </p:extLst>
          </p:nvPr>
        </p:nvGraphicFramePr>
        <p:xfrm>
          <a:off x="1520808" y="1075297"/>
          <a:ext cx="6096000" cy="714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2571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 срок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Дополнительные сроки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03.12.20</a:t>
                      </a:r>
                      <a:r>
                        <a:rPr lang="en-US" sz="2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04.02.2026</a:t>
                      </a:r>
                      <a:endParaRPr lang="ru-RU" sz="2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08.04.2026</a:t>
                      </a:r>
                      <a:endParaRPr lang="ru-RU" sz="2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1995" y="999431"/>
            <a:ext cx="1133302" cy="1152289"/>
          </a:xfrm>
          <a:prstGeom prst="rect">
            <a:avLst/>
          </a:prstGeom>
        </p:spPr>
      </p:pic>
      <p:pic>
        <p:nvPicPr>
          <p:cNvPr id="7" name="Shape 72"/>
          <p:cNvPicPr/>
          <p:nvPr/>
        </p:nvPicPr>
        <p:blipFill>
          <a:blip r:embed="rId4"/>
          <a:stretch/>
        </p:blipFill>
        <p:spPr>
          <a:xfrm>
            <a:off x="109316" y="1"/>
            <a:ext cx="1265445" cy="51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5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12190615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23368" y="4395371"/>
            <a:ext cx="8167255" cy="748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defTabSz="457022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 descr="Изображение выглядит как текст, логотип, Шрифт, круг&#10;&#10;Автоматически созданное описание">
            <a:extLst>
              <a:ext uri="{FF2B5EF4-FFF2-40B4-BE49-F238E27FC236}">
                <a16:creationId xmlns:a16="http://schemas.microsoft.com/office/drawing/2014/main" xmlns="" id="{582D508E-0B4A-53AD-9665-5A4C6AF4BC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28" y="-102229"/>
            <a:ext cx="1041895" cy="945768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48330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9752"/>
            <a:ext cx="8229600" cy="6527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и критерии оценки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78828" y="1088868"/>
            <a:ext cx="3866498" cy="1465146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10" tIns="45705" rIns="91410" bIns="45705" rtlCol="0" anchor="ctr"/>
          <a:lstStyle/>
          <a:p>
            <a:pPr algn="ctr" defTabSz="914063"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№ 1 </a:t>
            </a:r>
          </a:p>
          <a:p>
            <a:pPr algn="ctr" defTabSz="914063"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«Объем итогового сочинения (изложения)»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200912" y="2989794"/>
            <a:ext cx="3961047" cy="1566174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10" tIns="45705" rIns="91410" bIns="45705" rtlCol="0" anchor="ctr"/>
          <a:lstStyle/>
          <a:p>
            <a:pPr algn="ctr" defTabSz="914063"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№ 2 </a:t>
            </a:r>
          </a:p>
          <a:p>
            <a:pPr algn="ctr" defTabSz="914063"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«Самостоятельность </a:t>
            </a:r>
          </a:p>
          <a:p>
            <a:pPr algn="ctr" defTabSz="914063"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написания итогового сочинения (изложения)»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4283979" y="846766"/>
            <a:ext cx="4711511" cy="4079960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10" tIns="45705" rIns="91410" bIns="45705" rtlCol="0" anchor="ctr"/>
          <a:lstStyle/>
          <a:p>
            <a:pPr algn="ctr" defTabSz="914063">
              <a:defRPr/>
            </a:pP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</a:t>
            </a:r>
          </a:p>
          <a:p>
            <a:pPr marL="342767" indent="-342767" defTabSz="914063">
              <a:buFontTx/>
              <a:buAutoNum type="arabicPeriod"/>
              <a:defRPr/>
            </a:pP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«Соответствие теме»  («Содержание изложения»)</a:t>
            </a:r>
          </a:p>
          <a:p>
            <a:pPr marL="342767" indent="-342767" defTabSz="914063">
              <a:buFontTx/>
              <a:buAutoNum type="arabicPeriod"/>
              <a:defRPr/>
            </a:pP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«Аргументация. Привлечение литературного материала» («Логичность изложения»)</a:t>
            </a:r>
          </a:p>
          <a:p>
            <a:pPr marL="342767" indent="-342767" defTabSz="914063">
              <a:buFontTx/>
              <a:buAutoNum type="arabicPeriod"/>
              <a:defRPr/>
            </a:pP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«Композиция и логика рассуждения» («Использование элементов стиля исходного текста»)</a:t>
            </a:r>
          </a:p>
          <a:p>
            <a:pPr marL="342767" indent="-342767" defTabSz="914063">
              <a:buFontTx/>
              <a:buAutoNum type="arabicPeriod"/>
              <a:defRPr/>
            </a:pP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«Качество письменной речи»</a:t>
            </a:r>
          </a:p>
          <a:p>
            <a:pPr marL="342767" indent="-342767" defTabSz="914063">
              <a:buFontTx/>
              <a:buAutoNum type="arabicPeriod"/>
              <a:defRPr/>
            </a:pP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«Грамотность»</a:t>
            </a:r>
            <a:endParaRPr lang="ru-RU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376" y="119753"/>
            <a:ext cx="1066892" cy="72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" y="0"/>
            <a:ext cx="12190615" cy="5143500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, логотип, Шрифт, круг&#10;&#10;Автоматически созданное описание">
            <a:extLst>
              <a:ext uri="{FF2B5EF4-FFF2-40B4-BE49-F238E27FC236}">
                <a16:creationId xmlns:a16="http://schemas.microsoft.com/office/drawing/2014/main" xmlns="" id="{582D508E-0B4A-53AD-9665-5A4C6AF4BC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28" y="-102229"/>
            <a:ext cx="1041895" cy="945768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65605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media.fulledu.ru/documents/covers/2018.04.13.11/article/1000600000000000000012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410" y="1630575"/>
            <a:ext cx="3611655" cy="273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2452917" y="152400"/>
            <a:ext cx="6408256" cy="627736"/>
          </a:xfrm>
          <a:prstGeom prst="rect">
            <a:avLst/>
          </a:prstGeom>
        </p:spPr>
        <p:txBody>
          <a:bodyPr vert="horz" wrap="square" lIns="0" tIns="12065" rIns="0" bIns="0">
            <a:spAutoFit/>
          </a:bodyPr>
          <a:lstStyle>
            <a:defPPr/>
            <a:lvl1pPr lvl="0"/>
          </a:lstStyle>
          <a:p>
            <a:pPr marL="12700">
              <a:spcBef>
                <a:spcPts val="95"/>
              </a:spcBef>
            </a:pPr>
            <a:r>
              <a:rPr sz="4000" b="0" u="sng" spc="-1005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000" spc="-11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Обязательные предметы</a:t>
            </a:r>
            <a:endParaRPr sz="4000" dirty="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72" name="Shape 72"/>
          <p:cNvPicPr/>
          <p:nvPr/>
        </p:nvPicPr>
        <p:blipFill>
          <a:blip r:embed="rId3"/>
          <a:stretch/>
        </p:blipFill>
        <p:spPr>
          <a:xfrm>
            <a:off x="304800" y="1"/>
            <a:ext cx="2028090" cy="9612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93685" y="1014789"/>
            <a:ext cx="8109782" cy="969473"/>
          </a:xfrm>
          <a:prstGeom prst="rect">
            <a:avLst/>
          </a:prstGeom>
        </p:spPr>
        <p:txBody>
          <a:bodyPr wrap="square" lIns="91390" tIns="45695" rIns="91390" bIns="45695">
            <a:spAutoFit/>
          </a:bodyPr>
          <a:lstStyle/>
          <a:p>
            <a:pPr marL="12700" marR="5080" indent="-1270" algn="ctr">
              <a:spcBef>
                <a:spcPts val="105"/>
              </a:spcBef>
              <a:defRPr/>
            </a:pPr>
            <a:r>
              <a:rPr lang="ru-RU" sz="1400" kern="0" dirty="0">
                <a:solidFill>
                  <a:prstClr val="black"/>
                </a:solidFill>
                <a:latin typeface="Tahoma"/>
                <a:cs typeface="Tahoma"/>
              </a:rPr>
              <a:t>Приказ</a:t>
            </a:r>
            <a:r>
              <a:rPr lang="ru-RU" sz="1400" kern="0" spc="1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lang="ru-RU" sz="1400" kern="0" dirty="0">
                <a:solidFill>
                  <a:prstClr val="black"/>
                </a:solidFill>
                <a:latin typeface="Tahoma"/>
                <a:cs typeface="Tahoma"/>
              </a:rPr>
              <a:t>Министерства</a:t>
            </a:r>
            <a:r>
              <a:rPr lang="ru-RU" sz="1400" kern="0" spc="-1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lang="ru-RU" sz="1400" kern="0" dirty="0">
                <a:solidFill>
                  <a:prstClr val="black"/>
                </a:solidFill>
                <a:latin typeface="Tahoma"/>
                <a:cs typeface="Tahoma"/>
              </a:rPr>
              <a:t>просвещения</a:t>
            </a:r>
            <a:r>
              <a:rPr lang="ru-RU" sz="1400" kern="0" spc="1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lang="ru-RU" sz="1400" kern="0" dirty="0">
                <a:solidFill>
                  <a:prstClr val="black"/>
                </a:solidFill>
                <a:latin typeface="Tahoma"/>
                <a:cs typeface="Tahoma"/>
              </a:rPr>
              <a:t>Российской</a:t>
            </a:r>
            <a:r>
              <a:rPr lang="ru-RU" sz="1400" kern="0" spc="1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lang="ru-RU" sz="1400" kern="0" dirty="0">
                <a:solidFill>
                  <a:prstClr val="black"/>
                </a:solidFill>
                <a:latin typeface="Tahoma"/>
                <a:cs typeface="Tahoma"/>
              </a:rPr>
              <a:t>Федерации,</a:t>
            </a:r>
            <a:r>
              <a:rPr lang="ru-RU" sz="1400" kern="0" spc="2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lang="ru-RU" sz="1400" kern="0" dirty="0">
                <a:solidFill>
                  <a:prstClr val="black"/>
                </a:solidFill>
                <a:latin typeface="Tahoma"/>
                <a:cs typeface="Tahoma"/>
              </a:rPr>
              <a:t>Федеральной</a:t>
            </a:r>
            <a:r>
              <a:rPr lang="ru-RU" sz="1400" kern="0" spc="-1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lang="ru-RU" sz="1400" kern="0" dirty="0">
                <a:solidFill>
                  <a:prstClr val="black"/>
                </a:solidFill>
                <a:latin typeface="Tahoma"/>
                <a:cs typeface="Tahoma"/>
              </a:rPr>
              <a:t>службы</a:t>
            </a:r>
            <a:r>
              <a:rPr lang="ru-RU" sz="1400" kern="0" spc="4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lang="ru-RU" sz="1400" kern="0" dirty="0">
                <a:solidFill>
                  <a:prstClr val="black"/>
                </a:solidFill>
                <a:latin typeface="Tahoma"/>
                <a:cs typeface="Tahoma"/>
              </a:rPr>
              <a:t>по</a:t>
            </a:r>
            <a:r>
              <a:rPr lang="ru-RU" sz="1400" kern="0" spc="4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lang="ru-RU" sz="1400" kern="0" spc="-10" dirty="0">
                <a:solidFill>
                  <a:prstClr val="black"/>
                </a:solidFill>
                <a:latin typeface="Tahoma"/>
                <a:cs typeface="Tahoma"/>
              </a:rPr>
              <a:t>надзору </a:t>
            </a:r>
            <a:r>
              <a:rPr lang="ru-RU" sz="1400" kern="0" dirty="0">
                <a:solidFill>
                  <a:prstClr val="black"/>
                </a:solidFill>
                <a:latin typeface="Tahoma"/>
                <a:cs typeface="Tahoma"/>
              </a:rPr>
              <a:t>в</a:t>
            </a:r>
            <a:r>
              <a:rPr lang="ru-RU" sz="1400" kern="0" spc="-1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lang="ru-RU" sz="1400" kern="0" dirty="0">
                <a:solidFill>
                  <a:prstClr val="black"/>
                </a:solidFill>
                <a:latin typeface="Tahoma"/>
                <a:cs typeface="Tahoma"/>
              </a:rPr>
              <a:t>сфере</a:t>
            </a:r>
            <a:r>
              <a:rPr lang="ru-RU" sz="1400" kern="0" spc="-3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lang="ru-RU" sz="1400" kern="0" dirty="0">
                <a:solidFill>
                  <a:prstClr val="black"/>
                </a:solidFill>
                <a:latin typeface="Tahoma"/>
                <a:cs typeface="Tahoma"/>
              </a:rPr>
              <a:t>образования</a:t>
            </a:r>
            <a:r>
              <a:rPr lang="ru-RU" sz="1400" kern="0" spc="-5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lang="ru-RU" sz="1400" kern="0" dirty="0">
                <a:solidFill>
                  <a:prstClr val="black"/>
                </a:solidFill>
                <a:latin typeface="Tahoma"/>
                <a:cs typeface="Tahoma"/>
              </a:rPr>
              <a:t>и</a:t>
            </a:r>
            <a:r>
              <a:rPr lang="ru-RU" sz="1400" kern="0" spc="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lang="ru-RU" sz="1400" kern="0" spc="-20" dirty="0">
                <a:solidFill>
                  <a:prstClr val="black"/>
                </a:solidFill>
                <a:latin typeface="Tahoma"/>
                <a:cs typeface="Tahoma"/>
              </a:rPr>
              <a:t>науки</a:t>
            </a:r>
            <a:r>
              <a:rPr lang="ru-RU" sz="1400" kern="0" spc="-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lang="ru-RU" sz="1400" kern="0" dirty="0">
                <a:solidFill>
                  <a:prstClr val="black"/>
                </a:solidFill>
                <a:latin typeface="Tahoma"/>
                <a:cs typeface="Tahoma"/>
              </a:rPr>
              <a:t>от 04.04.2023</a:t>
            </a:r>
            <a:r>
              <a:rPr lang="ru-RU" sz="1400" kern="0" spc="-7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lang="ru-RU" sz="1400" kern="0" spc="-105" dirty="0">
                <a:solidFill>
                  <a:prstClr val="black"/>
                </a:solidFill>
                <a:latin typeface="Tahoma"/>
                <a:cs typeface="Tahoma"/>
              </a:rPr>
              <a:t>№</a:t>
            </a:r>
            <a:r>
              <a:rPr lang="ru-RU" sz="1400" kern="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lang="ru-RU" sz="1400" kern="0" spc="-20" dirty="0">
                <a:solidFill>
                  <a:prstClr val="black"/>
                </a:solidFill>
                <a:latin typeface="Tahoma"/>
                <a:cs typeface="Tahoma"/>
              </a:rPr>
              <a:t>233/552</a:t>
            </a:r>
            <a:r>
              <a:rPr lang="ru-RU" sz="1400" kern="0" spc="-4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lang="ru-RU" sz="1400" kern="0" dirty="0">
                <a:solidFill>
                  <a:prstClr val="black"/>
                </a:solidFill>
                <a:latin typeface="Tahoma"/>
                <a:cs typeface="Tahoma"/>
              </a:rPr>
              <a:t>«Об</a:t>
            </a:r>
            <a:r>
              <a:rPr lang="ru-RU" sz="1400" kern="0" spc="-2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lang="ru-RU" sz="1400" kern="0" spc="-10" dirty="0">
                <a:solidFill>
                  <a:prstClr val="black"/>
                </a:solidFill>
                <a:latin typeface="Tahoma"/>
                <a:cs typeface="Tahoma"/>
              </a:rPr>
              <a:t>утверждении</a:t>
            </a:r>
            <a:r>
              <a:rPr lang="ru-RU" sz="1400" kern="0" spc="-1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lang="ru-RU" sz="1400" kern="0" dirty="0">
                <a:solidFill>
                  <a:prstClr val="black"/>
                </a:solidFill>
                <a:latin typeface="Tahoma"/>
                <a:cs typeface="Tahoma"/>
              </a:rPr>
              <a:t>Порядка</a:t>
            </a:r>
            <a:r>
              <a:rPr lang="ru-RU" sz="1400" kern="0" spc="-2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lang="ru-RU" sz="1400" kern="0" spc="-10" dirty="0">
                <a:solidFill>
                  <a:prstClr val="black"/>
                </a:solidFill>
                <a:latin typeface="Tahoma"/>
                <a:cs typeface="Tahoma"/>
              </a:rPr>
              <a:t>проведения государственной</a:t>
            </a:r>
            <a:r>
              <a:rPr lang="ru-RU" sz="1400" kern="0" spc="-3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lang="ru-RU" sz="1400" kern="0" spc="-20" dirty="0">
                <a:solidFill>
                  <a:prstClr val="black"/>
                </a:solidFill>
                <a:latin typeface="Tahoma"/>
                <a:cs typeface="Tahoma"/>
              </a:rPr>
              <a:t>итоговой</a:t>
            </a:r>
            <a:r>
              <a:rPr lang="ru-RU" sz="1400" kern="0" spc="1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lang="ru-RU" sz="1400" kern="0" dirty="0">
                <a:solidFill>
                  <a:prstClr val="black"/>
                </a:solidFill>
                <a:latin typeface="Tahoma"/>
                <a:cs typeface="Tahoma"/>
              </a:rPr>
              <a:t>аттестации</a:t>
            </a:r>
            <a:r>
              <a:rPr lang="ru-RU" sz="1400" kern="0" spc="-2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lang="ru-RU" sz="1400" kern="0" dirty="0">
                <a:solidFill>
                  <a:prstClr val="black"/>
                </a:solidFill>
                <a:latin typeface="Tahoma"/>
                <a:cs typeface="Tahoma"/>
              </a:rPr>
              <a:t>по</a:t>
            </a:r>
            <a:r>
              <a:rPr lang="ru-RU" sz="1400" kern="0" spc="3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lang="ru-RU" sz="1400" kern="0" dirty="0">
                <a:solidFill>
                  <a:prstClr val="black"/>
                </a:solidFill>
                <a:latin typeface="Tahoma"/>
                <a:cs typeface="Tahoma"/>
              </a:rPr>
              <a:t>образовательным</a:t>
            </a:r>
            <a:r>
              <a:rPr lang="ru-RU" sz="1400" kern="0" spc="-2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lang="ru-RU" sz="1400" kern="0" dirty="0">
                <a:solidFill>
                  <a:prstClr val="black"/>
                </a:solidFill>
                <a:latin typeface="Tahoma"/>
                <a:cs typeface="Tahoma"/>
              </a:rPr>
              <a:t>программам среднего</a:t>
            </a:r>
            <a:r>
              <a:rPr lang="ru-RU" sz="1400" kern="0" spc="-2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lang="ru-RU" sz="1400" kern="0" spc="-10" dirty="0">
                <a:solidFill>
                  <a:prstClr val="black"/>
                </a:solidFill>
                <a:latin typeface="Tahoma"/>
                <a:cs typeface="Tahoma"/>
              </a:rPr>
              <a:t>общего образования»</a:t>
            </a:r>
            <a:endParaRPr lang="ru-RU" sz="1400" kern="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0987" y="2192779"/>
            <a:ext cx="5385502" cy="2308304"/>
          </a:xfrm>
          <a:prstGeom prst="rect">
            <a:avLst/>
          </a:prstGeom>
        </p:spPr>
        <p:txBody>
          <a:bodyPr wrap="square" lIns="91390" tIns="45695" rIns="91390" bIns="45695">
            <a:spAutoFit/>
          </a:bodyPr>
          <a:lstStyle/>
          <a:p>
            <a:pPr marL="1905" algn="ctr">
              <a:spcBef>
                <a:spcPts val="100"/>
              </a:spcBef>
              <a:defRPr/>
            </a:pPr>
            <a:r>
              <a:rPr lang="ru-RU" sz="2400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Пункт</a:t>
            </a:r>
            <a:r>
              <a:rPr lang="ru-RU" sz="2400" i="1" kern="0" spc="-4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ru-RU" sz="2400" i="1" kern="0" spc="-25" dirty="0">
                <a:solidFill>
                  <a:sysClr val="windowText" lastClr="000000"/>
                </a:solidFill>
                <a:latin typeface="Arial"/>
                <a:cs typeface="Arial"/>
              </a:rPr>
              <a:t>9.</a:t>
            </a:r>
            <a:endParaRPr lang="ru-RU" sz="24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635" algn="ctr">
              <a:defRPr/>
            </a:pPr>
            <a:r>
              <a:rPr lang="ru-RU" sz="2400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ГИА</a:t>
            </a:r>
            <a:r>
              <a:rPr lang="ru-RU" sz="2400" i="1" kern="0" spc="-3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ru-RU" sz="2400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в</a:t>
            </a:r>
            <a:r>
              <a:rPr lang="ru-RU" sz="2400" i="1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ru-RU" sz="2400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форме</a:t>
            </a:r>
            <a:r>
              <a:rPr lang="ru-RU" sz="2400" i="1" kern="0" spc="-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ru-RU" sz="2400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ЕГЭ</a:t>
            </a:r>
            <a:r>
              <a:rPr lang="ru-RU" sz="2400" i="1" kern="0" spc="-1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ru-RU" sz="2400" i="1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проводится</a:t>
            </a:r>
            <a:endParaRPr lang="ru-RU" sz="24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lvl="0" algn="ctr">
              <a:defRPr/>
            </a:pPr>
            <a:r>
              <a:rPr lang="ru-RU" sz="2400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по</a:t>
            </a:r>
            <a:r>
              <a:rPr lang="ru-RU" sz="2400" i="1" kern="0" spc="-7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ru-RU" sz="2400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учебным</a:t>
            </a:r>
            <a:r>
              <a:rPr lang="ru-RU" sz="2400" i="1" kern="0" spc="-3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ru-RU" sz="2400" i="1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предметам</a:t>
            </a:r>
            <a:r>
              <a:rPr lang="ru-RU" sz="2400" i="1" kern="0" spc="-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</a:p>
          <a:p>
            <a:pPr lvl="0" algn="ctr">
              <a:defRPr/>
            </a:pPr>
            <a:r>
              <a:rPr lang="ru-RU" sz="2400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«Русский</a:t>
            </a:r>
            <a:r>
              <a:rPr lang="ru-RU" sz="2400" i="1" kern="0" spc="-5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ru-RU" sz="2400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язык»</a:t>
            </a:r>
            <a:r>
              <a:rPr lang="ru-RU" sz="2400" i="1" kern="0" spc="-5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ru-RU" sz="2400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и</a:t>
            </a:r>
            <a:r>
              <a:rPr lang="ru-RU" sz="2400" i="1" kern="0" spc="-4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ru-RU" sz="2400" i="1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«Математика»</a:t>
            </a:r>
            <a:endParaRPr lang="ru-RU" sz="24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635" algn="ctr">
              <a:defRPr/>
            </a:pPr>
            <a:r>
              <a:rPr lang="ru-RU" sz="2400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(далее</a:t>
            </a:r>
            <a:r>
              <a:rPr lang="ru-RU" sz="2400" i="1" kern="0" spc="-7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ru-RU" sz="2400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вместе</a:t>
            </a:r>
            <a:r>
              <a:rPr lang="ru-RU" sz="2400" i="1" kern="0" spc="-4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ru-RU" sz="2400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–</a:t>
            </a:r>
            <a:r>
              <a:rPr lang="ru-RU" sz="2400" i="1" kern="0" spc="-6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ru-RU" sz="2400" b="1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обязательные</a:t>
            </a:r>
            <a:r>
              <a:rPr lang="ru-RU" sz="2400" b="1" i="1" kern="0" spc="-5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ru-RU" sz="2400" b="1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учебные</a:t>
            </a:r>
            <a:r>
              <a:rPr lang="ru-RU" sz="2400" b="1" i="1" kern="0" spc="-5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ru-RU" sz="2400" b="1" i="1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предметы</a:t>
            </a:r>
            <a:r>
              <a:rPr lang="ru-RU" sz="2400" i="1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).</a:t>
            </a:r>
            <a:endParaRPr lang="ru-RU" sz="24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pic>
        <p:nvPicPr>
          <p:cNvPr id="5" name="Рисунок 4" descr="Изображение выглядит как текст, логотип, Шрифт, круг&#10;&#10;Автоматически созданное описание">
            <a:extLst>
              <a:ext uri="{FF2B5EF4-FFF2-40B4-BE49-F238E27FC236}">
                <a16:creationId xmlns:a16="http://schemas.microsoft.com/office/drawing/2014/main" xmlns="" id="{582D508E-0B4A-53AD-9665-5A4C6AF4BC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02" y="3457558"/>
            <a:ext cx="1443106" cy="1309963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97816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72"/>
          <p:cNvPicPr/>
          <p:nvPr/>
        </p:nvPicPr>
        <p:blipFill>
          <a:blip r:embed="rId2"/>
          <a:stretch/>
        </p:blipFill>
        <p:spPr>
          <a:xfrm>
            <a:off x="304800" y="1"/>
            <a:ext cx="2028090" cy="96123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99958" y="193604"/>
            <a:ext cx="5992136" cy="615553"/>
          </a:xfrm>
        </p:spPr>
        <p:txBody>
          <a:bodyPr/>
          <a:lstStyle/>
          <a:p>
            <a:r>
              <a:rPr lang="ru-RU" sz="4000" dirty="0">
                <a:solidFill>
                  <a:srgbClr val="C00000"/>
                </a:solidFill>
              </a:rPr>
              <a:t>Математика</a:t>
            </a:r>
            <a:endParaRPr lang="ru-RU" sz="4000" dirty="0">
              <a:solidFill>
                <a:srgbClr val="C00000"/>
              </a:solidFill>
            </a:endParaRPr>
          </a:p>
        </p:txBody>
      </p:sp>
      <p:grpSp>
        <p:nvGrpSpPr>
          <p:cNvPr id="7" name="object 12"/>
          <p:cNvGrpSpPr/>
          <p:nvPr/>
        </p:nvGrpSpPr>
        <p:grpSpPr>
          <a:xfrm>
            <a:off x="294260" y="1115306"/>
            <a:ext cx="3310254" cy="1384935"/>
            <a:chOff x="1013460" y="1584960"/>
            <a:chExt cx="3310254" cy="1384935"/>
          </a:xfrm>
        </p:grpSpPr>
        <p:sp>
          <p:nvSpPr>
            <p:cNvPr id="8" name="object 13"/>
            <p:cNvSpPr/>
            <p:nvPr/>
          </p:nvSpPr>
          <p:spPr>
            <a:xfrm>
              <a:off x="1022604" y="1594104"/>
              <a:ext cx="3290570" cy="1365250"/>
            </a:xfrm>
            <a:custGeom>
              <a:avLst/>
              <a:gdLst/>
              <a:ahLst/>
              <a:cxnLst/>
              <a:rect l="l" t="t" r="r" b="b"/>
              <a:pathLst>
                <a:path w="3290570" h="1365250">
                  <a:moveTo>
                    <a:pt x="3062478" y="0"/>
                  </a:moveTo>
                  <a:lnTo>
                    <a:pt x="227571" y="0"/>
                  </a:lnTo>
                  <a:lnTo>
                    <a:pt x="181698" y="4572"/>
                  </a:lnTo>
                  <a:lnTo>
                    <a:pt x="138988" y="17907"/>
                  </a:lnTo>
                  <a:lnTo>
                    <a:pt x="100330" y="38862"/>
                  </a:lnTo>
                  <a:lnTo>
                    <a:pt x="66649" y="66675"/>
                  </a:lnTo>
                  <a:lnTo>
                    <a:pt x="38862" y="100330"/>
                  </a:lnTo>
                  <a:lnTo>
                    <a:pt x="17881" y="138937"/>
                  </a:lnTo>
                  <a:lnTo>
                    <a:pt x="4622" y="181610"/>
                  </a:lnTo>
                  <a:lnTo>
                    <a:pt x="0" y="227457"/>
                  </a:lnTo>
                  <a:lnTo>
                    <a:pt x="0" y="1137539"/>
                  </a:lnTo>
                  <a:lnTo>
                    <a:pt x="4622" y="1183513"/>
                  </a:lnTo>
                  <a:lnTo>
                    <a:pt x="17881" y="1226185"/>
                  </a:lnTo>
                  <a:lnTo>
                    <a:pt x="38862" y="1264793"/>
                  </a:lnTo>
                  <a:lnTo>
                    <a:pt x="66649" y="1298448"/>
                  </a:lnTo>
                  <a:lnTo>
                    <a:pt x="100330" y="1326261"/>
                  </a:lnTo>
                  <a:lnTo>
                    <a:pt x="138988" y="1347216"/>
                  </a:lnTo>
                  <a:lnTo>
                    <a:pt x="181698" y="1360551"/>
                  </a:lnTo>
                  <a:lnTo>
                    <a:pt x="227571" y="1365123"/>
                  </a:lnTo>
                  <a:lnTo>
                    <a:pt x="3062478" y="1365123"/>
                  </a:lnTo>
                  <a:lnTo>
                    <a:pt x="3108325" y="1360551"/>
                  </a:lnTo>
                  <a:lnTo>
                    <a:pt x="3151124" y="1347216"/>
                  </a:lnTo>
                  <a:lnTo>
                    <a:pt x="3189732" y="1326261"/>
                  </a:lnTo>
                  <a:lnTo>
                    <a:pt x="3223387" y="1298448"/>
                  </a:lnTo>
                  <a:lnTo>
                    <a:pt x="3251200" y="1264793"/>
                  </a:lnTo>
                  <a:lnTo>
                    <a:pt x="3272155" y="1226185"/>
                  </a:lnTo>
                  <a:lnTo>
                    <a:pt x="3285490" y="1183513"/>
                  </a:lnTo>
                  <a:lnTo>
                    <a:pt x="3290062" y="1137539"/>
                  </a:lnTo>
                  <a:lnTo>
                    <a:pt x="3290062" y="227457"/>
                  </a:lnTo>
                  <a:lnTo>
                    <a:pt x="3285490" y="181610"/>
                  </a:lnTo>
                  <a:lnTo>
                    <a:pt x="3272155" y="138937"/>
                  </a:lnTo>
                  <a:lnTo>
                    <a:pt x="3251200" y="100330"/>
                  </a:lnTo>
                  <a:lnTo>
                    <a:pt x="3223387" y="66675"/>
                  </a:lnTo>
                  <a:lnTo>
                    <a:pt x="3189732" y="38862"/>
                  </a:lnTo>
                  <a:lnTo>
                    <a:pt x="3151124" y="17907"/>
                  </a:lnTo>
                  <a:lnTo>
                    <a:pt x="3108325" y="4572"/>
                  </a:lnTo>
                  <a:lnTo>
                    <a:pt x="306247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pPr defTabSz="914063"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object 14"/>
            <p:cNvSpPr/>
            <p:nvPr/>
          </p:nvSpPr>
          <p:spPr>
            <a:xfrm>
              <a:off x="1023366" y="1594866"/>
              <a:ext cx="3290570" cy="1365250"/>
            </a:xfrm>
            <a:custGeom>
              <a:avLst/>
              <a:gdLst/>
              <a:ahLst/>
              <a:cxnLst/>
              <a:rect l="l" t="t" r="r" b="b"/>
              <a:pathLst>
                <a:path w="3290570" h="1365250">
                  <a:moveTo>
                    <a:pt x="0" y="227457"/>
                  </a:moveTo>
                  <a:lnTo>
                    <a:pt x="4622" y="181610"/>
                  </a:lnTo>
                  <a:lnTo>
                    <a:pt x="17881" y="138937"/>
                  </a:lnTo>
                  <a:lnTo>
                    <a:pt x="38862" y="100330"/>
                  </a:lnTo>
                  <a:lnTo>
                    <a:pt x="66649" y="66675"/>
                  </a:lnTo>
                  <a:lnTo>
                    <a:pt x="100330" y="38862"/>
                  </a:lnTo>
                  <a:lnTo>
                    <a:pt x="138988" y="17907"/>
                  </a:lnTo>
                  <a:lnTo>
                    <a:pt x="181698" y="4572"/>
                  </a:lnTo>
                  <a:lnTo>
                    <a:pt x="227571" y="0"/>
                  </a:lnTo>
                  <a:lnTo>
                    <a:pt x="3062478" y="0"/>
                  </a:lnTo>
                  <a:lnTo>
                    <a:pt x="3108325" y="4572"/>
                  </a:lnTo>
                  <a:lnTo>
                    <a:pt x="3151124" y="17907"/>
                  </a:lnTo>
                  <a:lnTo>
                    <a:pt x="3189732" y="38862"/>
                  </a:lnTo>
                  <a:lnTo>
                    <a:pt x="3223387" y="66675"/>
                  </a:lnTo>
                  <a:lnTo>
                    <a:pt x="3251200" y="100330"/>
                  </a:lnTo>
                  <a:lnTo>
                    <a:pt x="3272155" y="138937"/>
                  </a:lnTo>
                  <a:lnTo>
                    <a:pt x="3285490" y="181610"/>
                  </a:lnTo>
                  <a:lnTo>
                    <a:pt x="3290062" y="227457"/>
                  </a:lnTo>
                  <a:lnTo>
                    <a:pt x="3290062" y="1137539"/>
                  </a:lnTo>
                  <a:lnTo>
                    <a:pt x="3285490" y="1183513"/>
                  </a:lnTo>
                  <a:lnTo>
                    <a:pt x="3272155" y="1226185"/>
                  </a:lnTo>
                  <a:lnTo>
                    <a:pt x="3251200" y="1264793"/>
                  </a:lnTo>
                  <a:lnTo>
                    <a:pt x="3223387" y="1298448"/>
                  </a:lnTo>
                  <a:lnTo>
                    <a:pt x="3189732" y="1326261"/>
                  </a:lnTo>
                  <a:lnTo>
                    <a:pt x="3151124" y="1347216"/>
                  </a:lnTo>
                  <a:lnTo>
                    <a:pt x="3108325" y="1360551"/>
                  </a:lnTo>
                  <a:lnTo>
                    <a:pt x="3062478" y="1365123"/>
                  </a:lnTo>
                  <a:lnTo>
                    <a:pt x="227571" y="1365123"/>
                  </a:lnTo>
                  <a:lnTo>
                    <a:pt x="181698" y="1360551"/>
                  </a:lnTo>
                  <a:lnTo>
                    <a:pt x="138988" y="1347216"/>
                  </a:lnTo>
                  <a:lnTo>
                    <a:pt x="100330" y="1326261"/>
                  </a:lnTo>
                  <a:lnTo>
                    <a:pt x="66649" y="1298448"/>
                  </a:lnTo>
                  <a:lnTo>
                    <a:pt x="38862" y="1264793"/>
                  </a:lnTo>
                  <a:lnTo>
                    <a:pt x="17881" y="1226185"/>
                  </a:lnTo>
                  <a:lnTo>
                    <a:pt x="4622" y="1183513"/>
                  </a:lnTo>
                  <a:lnTo>
                    <a:pt x="0" y="1137539"/>
                  </a:lnTo>
                  <a:lnTo>
                    <a:pt x="0" y="227457"/>
                  </a:lnTo>
                  <a:close/>
                </a:path>
              </a:pathLst>
            </a:custGeom>
            <a:ln w="19812">
              <a:solidFill>
                <a:srgbClr val="688E17"/>
              </a:solidFill>
            </a:ln>
          </p:spPr>
          <p:txBody>
            <a:bodyPr wrap="square" lIns="0" tIns="0" rIns="0" bIns="0" rtlCol="0"/>
            <a:lstStyle/>
            <a:p>
              <a:pPr defTabSz="914063"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0" name="object 38"/>
          <p:cNvGrpSpPr/>
          <p:nvPr/>
        </p:nvGrpSpPr>
        <p:grpSpPr>
          <a:xfrm>
            <a:off x="3857660" y="1043100"/>
            <a:ext cx="1388364" cy="1611814"/>
            <a:chOff x="4376928" y="1251203"/>
            <a:chExt cx="1420495" cy="2240280"/>
          </a:xfrm>
        </p:grpSpPr>
        <p:pic>
          <p:nvPicPr>
            <p:cNvPr id="11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0456" y="1260347"/>
              <a:ext cx="1377696" cy="1205484"/>
            </a:xfrm>
            <a:prstGeom prst="rect">
              <a:avLst/>
            </a:prstGeom>
          </p:spPr>
        </p:pic>
        <p:sp>
          <p:nvSpPr>
            <p:cNvPr id="12" name="object 40"/>
            <p:cNvSpPr/>
            <p:nvPr/>
          </p:nvSpPr>
          <p:spPr>
            <a:xfrm>
              <a:off x="4405884" y="1255775"/>
              <a:ext cx="1386840" cy="1214755"/>
            </a:xfrm>
            <a:custGeom>
              <a:avLst/>
              <a:gdLst/>
              <a:ahLst/>
              <a:cxnLst/>
              <a:rect l="l" t="t" r="r" b="b"/>
              <a:pathLst>
                <a:path w="1386839" h="1214755">
                  <a:moveTo>
                    <a:pt x="0" y="1214501"/>
                  </a:moveTo>
                  <a:lnTo>
                    <a:pt x="1386839" y="1214501"/>
                  </a:lnTo>
                  <a:lnTo>
                    <a:pt x="1386839" y="0"/>
                  </a:lnTo>
                  <a:lnTo>
                    <a:pt x="0" y="0"/>
                  </a:lnTo>
                  <a:lnTo>
                    <a:pt x="0" y="1214501"/>
                  </a:lnTo>
                  <a:close/>
                </a:path>
              </a:pathLst>
            </a:custGeom>
            <a:ln w="9144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pPr defTabSz="914063"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3" name="object 4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86072" y="2586227"/>
              <a:ext cx="1379220" cy="896112"/>
            </a:xfrm>
            <a:prstGeom prst="rect">
              <a:avLst/>
            </a:prstGeom>
          </p:spPr>
        </p:pic>
        <p:sp>
          <p:nvSpPr>
            <p:cNvPr id="14" name="object 42"/>
            <p:cNvSpPr/>
            <p:nvPr/>
          </p:nvSpPr>
          <p:spPr>
            <a:xfrm>
              <a:off x="4381500" y="2581655"/>
              <a:ext cx="1388110" cy="905510"/>
            </a:xfrm>
            <a:custGeom>
              <a:avLst/>
              <a:gdLst/>
              <a:ahLst/>
              <a:cxnLst/>
              <a:rect l="l" t="t" r="r" b="b"/>
              <a:pathLst>
                <a:path w="1388110" h="905510">
                  <a:moveTo>
                    <a:pt x="0" y="905001"/>
                  </a:moveTo>
                  <a:lnTo>
                    <a:pt x="1387983" y="905001"/>
                  </a:lnTo>
                  <a:lnTo>
                    <a:pt x="1387983" y="0"/>
                  </a:lnTo>
                  <a:lnTo>
                    <a:pt x="0" y="0"/>
                  </a:lnTo>
                  <a:lnTo>
                    <a:pt x="0" y="905001"/>
                  </a:lnTo>
                  <a:close/>
                </a:path>
              </a:pathLst>
            </a:custGeom>
            <a:ln w="9144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pPr defTabSz="914063"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" name="object 12"/>
          <p:cNvGrpSpPr/>
          <p:nvPr/>
        </p:nvGrpSpPr>
        <p:grpSpPr>
          <a:xfrm>
            <a:off x="5569776" y="1105526"/>
            <a:ext cx="3310254" cy="1384935"/>
            <a:chOff x="1013460" y="1584960"/>
            <a:chExt cx="3310254" cy="1384935"/>
          </a:xfrm>
        </p:grpSpPr>
        <p:sp>
          <p:nvSpPr>
            <p:cNvPr id="5" name="object 13"/>
            <p:cNvSpPr/>
            <p:nvPr/>
          </p:nvSpPr>
          <p:spPr>
            <a:xfrm>
              <a:off x="1022604" y="1594104"/>
              <a:ext cx="3290570" cy="1365250"/>
            </a:xfrm>
            <a:custGeom>
              <a:avLst/>
              <a:gdLst/>
              <a:ahLst/>
              <a:cxnLst/>
              <a:rect l="l" t="t" r="r" b="b"/>
              <a:pathLst>
                <a:path w="3290570" h="1365250">
                  <a:moveTo>
                    <a:pt x="3062478" y="0"/>
                  </a:moveTo>
                  <a:lnTo>
                    <a:pt x="227571" y="0"/>
                  </a:lnTo>
                  <a:lnTo>
                    <a:pt x="181698" y="4572"/>
                  </a:lnTo>
                  <a:lnTo>
                    <a:pt x="138988" y="17907"/>
                  </a:lnTo>
                  <a:lnTo>
                    <a:pt x="100330" y="38862"/>
                  </a:lnTo>
                  <a:lnTo>
                    <a:pt x="66649" y="66675"/>
                  </a:lnTo>
                  <a:lnTo>
                    <a:pt x="38862" y="100330"/>
                  </a:lnTo>
                  <a:lnTo>
                    <a:pt x="17881" y="138937"/>
                  </a:lnTo>
                  <a:lnTo>
                    <a:pt x="4622" y="181610"/>
                  </a:lnTo>
                  <a:lnTo>
                    <a:pt x="0" y="227457"/>
                  </a:lnTo>
                  <a:lnTo>
                    <a:pt x="0" y="1137539"/>
                  </a:lnTo>
                  <a:lnTo>
                    <a:pt x="4622" y="1183513"/>
                  </a:lnTo>
                  <a:lnTo>
                    <a:pt x="17881" y="1226185"/>
                  </a:lnTo>
                  <a:lnTo>
                    <a:pt x="38862" y="1264793"/>
                  </a:lnTo>
                  <a:lnTo>
                    <a:pt x="66649" y="1298448"/>
                  </a:lnTo>
                  <a:lnTo>
                    <a:pt x="100330" y="1326261"/>
                  </a:lnTo>
                  <a:lnTo>
                    <a:pt x="138988" y="1347216"/>
                  </a:lnTo>
                  <a:lnTo>
                    <a:pt x="181698" y="1360551"/>
                  </a:lnTo>
                  <a:lnTo>
                    <a:pt x="227571" y="1365123"/>
                  </a:lnTo>
                  <a:lnTo>
                    <a:pt x="3062478" y="1365123"/>
                  </a:lnTo>
                  <a:lnTo>
                    <a:pt x="3108325" y="1360551"/>
                  </a:lnTo>
                  <a:lnTo>
                    <a:pt x="3151124" y="1347216"/>
                  </a:lnTo>
                  <a:lnTo>
                    <a:pt x="3189732" y="1326261"/>
                  </a:lnTo>
                  <a:lnTo>
                    <a:pt x="3223387" y="1298448"/>
                  </a:lnTo>
                  <a:lnTo>
                    <a:pt x="3251200" y="1264793"/>
                  </a:lnTo>
                  <a:lnTo>
                    <a:pt x="3272155" y="1226185"/>
                  </a:lnTo>
                  <a:lnTo>
                    <a:pt x="3285490" y="1183513"/>
                  </a:lnTo>
                  <a:lnTo>
                    <a:pt x="3290062" y="1137539"/>
                  </a:lnTo>
                  <a:lnTo>
                    <a:pt x="3290062" y="227457"/>
                  </a:lnTo>
                  <a:lnTo>
                    <a:pt x="3285490" y="181610"/>
                  </a:lnTo>
                  <a:lnTo>
                    <a:pt x="3272155" y="138937"/>
                  </a:lnTo>
                  <a:lnTo>
                    <a:pt x="3251200" y="100330"/>
                  </a:lnTo>
                  <a:lnTo>
                    <a:pt x="3223387" y="66675"/>
                  </a:lnTo>
                  <a:lnTo>
                    <a:pt x="3189732" y="38862"/>
                  </a:lnTo>
                  <a:lnTo>
                    <a:pt x="3151124" y="17907"/>
                  </a:lnTo>
                  <a:lnTo>
                    <a:pt x="3108325" y="4572"/>
                  </a:lnTo>
                  <a:lnTo>
                    <a:pt x="306247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pPr defTabSz="914063"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object 14"/>
            <p:cNvSpPr/>
            <p:nvPr/>
          </p:nvSpPr>
          <p:spPr>
            <a:xfrm>
              <a:off x="1023366" y="1594866"/>
              <a:ext cx="3290570" cy="1365250"/>
            </a:xfrm>
            <a:custGeom>
              <a:avLst/>
              <a:gdLst/>
              <a:ahLst/>
              <a:cxnLst/>
              <a:rect l="l" t="t" r="r" b="b"/>
              <a:pathLst>
                <a:path w="3290570" h="1365250">
                  <a:moveTo>
                    <a:pt x="0" y="227457"/>
                  </a:moveTo>
                  <a:lnTo>
                    <a:pt x="4622" y="181610"/>
                  </a:lnTo>
                  <a:lnTo>
                    <a:pt x="17881" y="138937"/>
                  </a:lnTo>
                  <a:lnTo>
                    <a:pt x="38862" y="100330"/>
                  </a:lnTo>
                  <a:lnTo>
                    <a:pt x="66649" y="66675"/>
                  </a:lnTo>
                  <a:lnTo>
                    <a:pt x="100330" y="38862"/>
                  </a:lnTo>
                  <a:lnTo>
                    <a:pt x="138988" y="17907"/>
                  </a:lnTo>
                  <a:lnTo>
                    <a:pt x="181698" y="4572"/>
                  </a:lnTo>
                  <a:lnTo>
                    <a:pt x="227571" y="0"/>
                  </a:lnTo>
                  <a:lnTo>
                    <a:pt x="3062478" y="0"/>
                  </a:lnTo>
                  <a:lnTo>
                    <a:pt x="3108325" y="4572"/>
                  </a:lnTo>
                  <a:lnTo>
                    <a:pt x="3151124" y="17907"/>
                  </a:lnTo>
                  <a:lnTo>
                    <a:pt x="3189732" y="38862"/>
                  </a:lnTo>
                  <a:lnTo>
                    <a:pt x="3223387" y="66675"/>
                  </a:lnTo>
                  <a:lnTo>
                    <a:pt x="3251200" y="100330"/>
                  </a:lnTo>
                  <a:lnTo>
                    <a:pt x="3272155" y="138937"/>
                  </a:lnTo>
                  <a:lnTo>
                    <a:pt x="3285490" y="181610"/>
                  </a:lnTo>
                  <a:lnTo>
                    <a:pt x="3290062" y="227457"/>
                  </a:lnTo>
                  <a:lnTo>
                    <a:pt x="3290062" y="1137539"/>
                  </a:lnTo>
                  <a:lnTo>
                    <a:pt x="3285490" y="1183513"/>
                  </a:lnTo>
                  <a:lnTo>
                    <a:pt x="3272155" y="1226185"/>
                  </a:lnTo>
                  <a:lnTo>
                    <a:pt x="3251200" y="1264793"/>
                  </a:lnTo>
                  <a:lnTo>
                    <a:pt x="3223387" y="1298448"/>
                  </a:lnTo>
                  <a:lnTo>
                    <a:pt x="3189732" y="1326261"/>
                  </a:lnTo>
                  <a:lnTo>
                    <a:pt x="3151124" y="1347216"/>
                  </a:lnTo>
                  <a:lnTo>
                    <a:pt x="3108325" y="1360551"/>
                  </a:lnTo>
                  <a:lnTo>
                    <a:pt x="3062478" y="1365123"/>
                  </a:lnTo>
                  <a:lnTo>
                    <a:pt x="227571" y="1365123"/>
                  </a:lnTo>
                  <a:lnTo>
                    <a:pt x="181698" y="1360551"/>
                  </a:lnTo>
                  <a:lnTo>
                    <a:pt x="138988" y="1347216"/>
                  </a:lnTo>
                  <a:lnTo>
                    <a:pt x="100330" y="1326261"/>
                  </a:lnTo>
                  <a:lnTo>
                    <a:pt x="66649" y="1298448"/>
                  </a:lnTo>
                  <a:lnTo>
                    <a:pt x="38862" y="1264793"/>
                  </a:lnTo>
                  <a:lnTo>
                    <a:pt x="17881" y="1226185"/>
                  </a:lnTo>
                  <a:lnTo>
                    <a:pt x="4622" y="1183513"/>
                  </a:lnTo>
                  <a:lnTo>
                    <a:pt x="0" y="1137539"/>
                  </a:lnTo>
                  <a:lnTo>
                    <a:pt x="0" y="227457"/>
                  </a:lnTo>
                  <a:close/>
                </a:path>
              </a:pathLst>
            </a:custGeom>
            <a:ln w="19812">
              <a:solidFill>
                <a:srgbClr val="688E17"/>
              </a:solidFill>
            </a:ln>
          </p:spPr>
          <p:txBody>
            <a:bodyPr wrap="square" lIns="0" tIns="0" rIns="0" bIns="0" rtlCol="0"/>
            <a:lstStyle/>
            <a:p>
              <a:pPr defTabSz="914063"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68919" y="1245736"/>
            <a:ext cx="189928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22" marR="5080" indent="-43165">
              <a:spcBef>
                <a:spcPts val="100"/>
              </a:spcBef>
            </a:pPr>
            <a:r>
              <a:rPr sz="3600" b="1" i="1" spc="-10" dirty="0">
                <a:solidFill>
                  <a:srgbClr val="C00000"/>
                </a:solidFill>
                <a:latin typeface="Trebuchet MS"/>
                <a:cs typeface="Trebuchet MS"/>
              </a:rPr>
              <a:t>Базовый уровень</a:t>
            </a:r>
            <a:endParaRPr sz="3600" dirty="0">
              <a:latin typeface="Trebuchet MS"/>
              <a:cs typeface="Trebuchet MS"/>
            </a:endParaRPr>
          </a:p>
        </p:txBody>
      </p:sp>
      <p:sp>
        <p:nvSpPr>
          <p:cNvPr id="16" name="object 19"/>
          <p:cNvSpPr txBox="1"/>
          <p:nvPr/>
        </p:nvSpPr>
        <p:spPr>
          <a:xfrm>
            <a:off x="5792787" y="1245736"/>
            <a:ext cx="288544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5897" marR="5080" indent="-533205">
              <a:spcBef>
                <a:spcPts val="100"/>
              </a:spcBef>
            </a:pPr>
            <a:r>
              <a:rPr sz="3600" b="1" i="1" spc="-10" dirty="0">
                <a:solidFill>
                  <a:srgbClr val="C00000"/>
                </a:solidFill>
                <a:latin typeface="Trebuchet MS"/>
                <a:cs typeface="Trebuchet MS"/>
              </a:rPr>
              <a:t>Профильный уровень</a:t>
            </a:r>
            <a:endParaRPr sz="3600" dirty="0">
              <a:latin typeface="Trebuchet MS"/>
              <a:cs typeface="Trebuchet MS"/>
            </a:endParaRPr>
          </a:p>
        </p:txBody>
      </p:sp>
      <p:grpSp>
        <p:nvGrpSpPr>
          <p:cNvPr id="17" name="object 30"/>
          <p:cNvGrpSpPr/>
          <p:nvPr/>
        </p:nvGrpSpPr>
        <p:grpSpPr>
          <a:xfrm>
            <a:off x="133937" y="2676626"/>
            <a:ext cx="3732661" cy="606425"/>
            <a:chOff x="649223" y="3660647"/>
            <a:chExt cx="4429760" cy="606425"/>
          </a:xfrm>
        </p:grpSpPr>
        <p:sp>
          <p:nvSpPr>
            <p:cNvPr id="18" name="object 31"/>
            <p:cNvSpPr/>
            <p:nvPr/>
          </p:nvSpPr>
          <p:spPr>
            <a:xfrm>
              <a:off x="658367" y="3669791"/>
              <a:ext cx="4410075" cy="586740"/>
            </a:xfrm>
            <a:custGeom>
              <a:avLst/>
              <a:gdLst/>
              <a:ahLst/>
              <a:cxnLst/>
              <a:rect l="l" t="t" r="r" b="b"/>
              <a:pathLst>
                <a:path w="4410075" h="586739">
                  <a:moveTo>
                    <a:pt x="4312411" y="0"/>
                  </a:moveTo>
                  <a:lnTo>
                    <a:pt x="97561" y="0"/>
                  </a:lnTo>
                  <a:lnTo>
                    <a:pt x="59588" y="7619"/>
                  </a:lnTo>
                  <a:lnTo>
                    <a:pt x="28575" y="28574"/>
                  </a:lnTo>
                  <a:lnTo>
                    <a:pt x="7670" y="59689"/>
                  </a:lnTo>
                  <a:lnTo>
                    <a:pt x="0" y="97789"/>
                  </a:lnTo>
                  <a:lnTo>
                    <a:pt x="0" y="488695"/>
                  </a:lnTo>
                  <a:lnTo>
                    <a:pt x="7670" y="526795"/>
                  </a:lnTo>
                  <a:lnTo>
                    <a:pt x="28575" y="557910"/>
                  </a:lnTo>
                  <a:lnTo>
                    <a:pt x="59588" y="578738"/>
                  </a:lnTo>
                  <a:lnTo>
                    <a:pt x="97561" y="586485"/>
                  </a:lnTo>
                  <a:lnTo>
                    <a:pt x="4312411" y="586485"/>
                  </a:lnTo>
                  <a:lnTo>
                    <a:pt x="4350384" y="578738"/>
                  </a:lnTo>
                  <a:lnTo>
                    <a:pt x="4381373" y="557910"/>
                  </a:lnTo>
                  <a:lnTo>
                    <a:pt x="4402328" y="526795"/>
                  </a:lnTo>
                  <a:lnTo>
                    <a:pt x="4409948" y="488695"/>
                  </a:lnTo>
                  <a:lnTo>
                    <a:pt x="4409948" y="97789"/>
                  </a:lnTo>
                  <a:lnTo>
                    <a:pt x="4402328" y="59689"/>
                  </a:lnTo>
                  <a:lnTo>
                    <a:pt x="4381373" y="28574"/>
                  </a:lnTo>
                  <a:lnTo>
                    <a:pt x="4350384" y="7619"/>
                  </a:lnTo>
                  <a:lnTo>
                    <a:pt x="4312411" y="0"/>
                  </a:lnTo>
                  <a:close/>
                </a:path>
              </a:pathLst>
            </a:custGeom>
            <a:solidFill>
              <a:srgbClr val="DBF4C8"/>
            </a:solidFill>
          </p:spPr>
          <p:txBody>
            <a:bodyPr wrap="square" lIns="0" tIns="0" rIns="0" bIns="0" rtlCol="0"/>
            <a:lstStyle/>
            <a:p>
              <a:pPr defTabSz="914063"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object 32"/>
            <p:cNvSpPr/>
            <p:nvPr/>
          </p:nvSpPr>
          <p:spPr>
            <a:xfrm>
              <a:off x="659129" y="3670553"/>
              <a:ext cx="4410075" cy="586740"/>
            </a:xfrm>
            <a:custGeom>
              <a:avLst/>
              <a:gdLst/>
              <a:ahLst/>
              <a:cxnLst/>
              <a:rect l="l" t="t" r="r" b="b"/>
              <a:pathLst>
                <a:path w="4410075" h="586739">
                  <a:moveTo>
                    <a:pt x="0" y="97790"/>
                  </a:moveTo>
                  <a:lnTo>
                    <a:pt x="7670" y="59690"/>
                  </a:lnTo>
                  <a:lnTo>
                    <a:pt x="28575" y="28575"/>
                  </a:lnTo>
                  <a:lnTo>
                    <a:pt x="59588" y="7620"/>
                  </a:lnTo>
                  <a:lnTo>
                    <a:pt x="97561" y="0"/>
                  </a:lnTo>
                  <a:lnTo>
                    <a:pt x="4312412" y="0"/>
                  </a:lnTo>
                  <a:lnTo>
                    <a:pt x="4350385" y="7620"/>
                  </a:lnTo>
                  <a:lnTo>
                    <a:pt x="4381373" y="28575"/>
                  </a:lnTo>
                  <a:lnTo>
                    <a:pt x="4402328" y="59690"/>
                  </a:lnTo>
                  <a:lnTo>
                    <a:pt x="4409948" y="97790"/>
                  </a:lnTo>
                  <a:lnTo>
                    <a:pt x="4409948" y="488696"/>
                  </a:lnTo>
                  <a:lnTo>
                    <a:pt x="4402328" y="526796"/>
                  </a:lnTo>
                  <a:lnTo>
                    <a:pt x="4381373" y="557911"/>
                  </a:lnTo>
                  <a:lnTo>
                    <a:pt x="4350385" y="578739"/>
                  </a:lnTo>
                  <a:lnTo>
                    <a:pt x="4312412" y="586486"/>
                  </a:lnTo>
                  <a:lnTo>
                    <a:pt x="97561" y="586486"/>
                  </a:lnTo>
                  <a:lnTo>
                    <a:pt x="59588" y="578739"/>
                  </a:lnTo>
                  <a:lnTo>
                    <a:pt x="28575" y="557911"/>
                  </a:lnTo>
                  <a:lnTo>
                    <a:pt x="7670" y="526796"/>
                  </a:lnTo>
                  <a:lnTo>
                    <a:pt x="0" y="488696"/>
                  </a:lnTo>
                  <a:lnTo>
                    <a:pt x="0" y="97790"/>
                  </a:lnTo>
                  <a:close/>
                </a:path>
              </a:pathLst>
            </a:custGeom>
            <a:ln w="19812">
              <a:solidFill>
                <a:srgbClr val="688E17"/>
              </a:solidFill>
            </a:ln>
          </p:spPr>
          <p:txBody>
            <a:bodyPr wrap="square" lIns="0" tIns="0" rIns="0" bIns="0" rtlCol="0"/>
            <a:lstStyle/>
            <a:p>
              <a:pPr defTabSz="914063"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0" name="object 33"/>
          <p:cNvSpPr txBox="1"/>
          <p:nvPr/>
        </p:nvSpPr>
        <p:spPr>
          <a:xfrm>
            <a:off x="291746" y="2784322"/>
            <a:ext cx="350459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i="1" dirty="0">
                <a:solidFill>
                  <a:srgbClr val="003399"/>
                </a:solidFill>
                <a:latin typeface="Trebuchet MS"/>
                <a:cs typeface="Trebuchet MS"/>
              </a:rPr>
              <a:t>Для</a:t>
            </a:r>
            <a:r>
              <a:rPr sz="2000" b="1" i="1" spc="-90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Trebuchet MS"/>
                <a:cs typeface="Trebuchet MS"/>
              </a:rPr>
              <a:t>получения</a:t>
            </a:r>
            <a:r>
              <a:rPr sz="2000" b="1" i="1" spc="-80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2000" b="1" i="1" spc="-10" dirty="0">
                <a:solidFill>
                  <a:srgbClr val="003399"/>
                </a:solidFill>
                <a:latin typeface="Trebuchet MS"/>
                <a:cs typeface="Trebuchet MS"/>
              </a:rPr>
              <a:t>аттестата</a:t>
            </a:r>
            <a:endParaRPr sz="2000" dirty="0">
              <a:latin typeface="Trebuchet MS"/>
              <a:cs typeface="Trebuchet MS"/>
            </a:endParaRPr>
          </a:p>
        </p:txBody>
      </p:sp>
      <p:grpSp>
        <p:nvGrpSpPr>
          <p:cNvPr id="21" name="object 34"/>
          <p:cNvGrpSpPr/>
          <p:nvPr/>
        </p:nvGrpSpPr>
        <p:grpSpPr>
          <a:xfrm>
            <a:off x="69708" y="3367602"/>
            <a:ext cx="4016716" cy="1286526"/>
            <a:chOff x="653795" y="4366259"/>
            <a:chExt cx="4425315" cy="2153920"/>
          </a:xfrm>
        </p:grpSpPr>
        <p:sp>
          <p:nvSpPr>
            <p:cNvPr id="22" name="object 35"/>
            <p:cNvSpPr/>
            <p:nvPr/>
          </p:nvSpPr>
          <p:spPr>
            <a:xfrm>
              <a:off x="662939" y="4375403"/>
              <a:ext cx="4405630" cy="2133600"/>
            </a:xfrm>
            <a:custGeom>
              <a:avLst/>
              <a:gdLst/>
              <a:ahLst/>
              <a:cxnLst/>
              <a:rect l="l" t="t" r="r" b="b"/>
              <a:pathLst>
                <a:path w="4405630" h="2133600">
                  <a:moveTo>
                    <a:pt x="4049903" y="0"/>
                  </a:moveTo>
                  <a:lnTo>
                    <a:pt x="355574" y="0"/>
                  </a:lnTo>
                  <a:lnTo>
                    <a:pt x="307314" y="3302"/>
                  </a:lnTo>
                  <a:lnTo>
                    <a:pt x="261048" y="12700"/>
                  </a:lnTo>
                  <a:lnTo>
                    <a:pt x="217169" y="27940"/>
                  </a:lnTo>
                  <a:lnTo>
                    <a:pt x="176110" y="48514"/>
                  </a:lnTo>
                  <a:lnTo>
                    <a:pt x="138290" y="74168"/>
                  </a:lnTo>
                  <a:lnTo>
                    <a:pt x="104139" y="104140"/>
                  </a:lnTo>
                  <a:lnTo>
                    <a:pt x="74091" y="138303"/>
                  </a:lnTo>
                  <a:lnTo>
                    <a:pt x="48539" y="176149"/>
                  </a:lnTo>
                  <a:lnTo>
                    <a:pt x="27939" y="217170"/>
                  </a:lnTo>
                  <a:lnTo>
                    <a:pt x="12700" y="261112"/>
                  </a:lnTo>
                  <a:lnTo>
                    <a:pt x="3251" y="307340"/>
                  </a:lnTo>
                  <a:lnTo>
                    <a:pt x="0" y="355600"/>
                  </a:lnTo>
                  <a:lnTo>
                    <a:pt x="0" y="1778000"/>
                  </a:lnTo>
                  <a:lnTo>
                    <a:pt x="3251" y="1826247"/>
                  </a:lnTo>
                  <a:lnTo>
                    <a:pt x="12700" y="1872526"/>
                  </a:lnTo>
                  <a:lnTo>
                    <a:pt x="27939" y="1916417"/>
                  </a:lnTo>
                  <a:lnTo>
                    <a:pt x="48539" y="1957476"/>
                  </a:lnTo>
                  <a:lnTo>
                    <a:pt x="74091" y="1995297"/>
                  </a:lnTo>
                  <a:lnTo>
                    <a:pt x="104139" y="2029447"/>
                  </a:lnTo>
                  <a:lnTo>
                    <a:pt x="138290" y="2059508"/>
                  </a:lnTo>
                  <a:lnTo>
                    <a:pt x="176110" y="2085047"/>
                  </a:lnTo>
                  <a:lnTo>
                    <a:pt x="217169" y="2105660"/>
                  </a:lnTo>
                  <a:lnTo>
                    <a:pt x="261048" y="2120900"/>
                  </a:lnTo>
                  <a:lnTo>
                    <a:pt x="307314" y="2130348"/>
                  </a:lnTo>
                  <a:lnTo>
                    <a:pt x="355574" y="2133600"/>
                  </a:lnTo>
                  <a:lnTo>
                    <a:pt x="4049903" y="2133600"/>
                  </a:lnTo>
                  <a:lnTo>
                    <a:pt x="4098163" y="2130348"/>
                  </a:lnTo>
                  <a:lnTo>
                    <a:pt x="4144391" y="2120900"/>
                  </a:lnTo>
                  <a:lnTo>
                    <a:pt x="4188333" y="2105660"/>
                  </a:lnTo>
                  <a:lnTo>
                    <a:pt x="4229354" y="2085047"/>
                  </a:lnTo>
                  <a:lnTo>
                    <a:pt x="4267200" y="2059508"/>
                  </a:lnTo>
                  <a:lnTo>
                    <a:pt x="4301363" y="2029447"/>
                  </a:lnTo>
                  <a:lnTo>
                    <a:pt x="4331462" y="1995297"/>
                  </a:lnTo>
                  <a:lnTo>
                    <a:pt x="4356989" y="1957476"/>
                  </a:lnTo>
                  <a:lnTo>
                    <a:pt x="4377563" y="1916417"/>
                  </a:lnTo>
                  <a:lnTo>
                    <a:pt x="4392803" y="1872526"/>
                  </a:lnTo>
                  <a:lnTo>
                    <a:pt x="4402201" y="1826247"/>
                  </a:lnTo>
                  <a:lnTo>
                    <a:pt x="4405503" y="1778000"/>
                  </a:lnTo>
                  <a:lnTo>
                    <a:pt x="4405503" y="355600"/>
                  </a:lnTo>
                  <a:lnTo>
                    <a:pt x="4402201" y="307340"/>
                  </a:lnTo>
                  <a:lnTo>
                    <a:pt x="4392803" y="261112"/>
                  </a:lnTo>
                  <a:lnTo>
                    <a:pt x="4377563" y="217170"/>
                  </a:lnTo>
                  <a:lnTo>
                    <a:pt x="4356989" y="176149"/>
                  </a:lnTo>
                  <a:lnTo>
                    <a:pt x="4331462" y="138303"/>
                  </a:lnTo>
                  <a:lnTo>
                    <a:pt x="4301363" y="104140"/>
                  </a:lnTo>
                  <a:lnTo>
                    <a:pt x="4267200" y="74168"/>
                  </a:lnTo>
                  <a:lnTo>
                    <a:pt x="4229354" y="48514"/>
                  </a:lnTo>
                  <a:lnTo>
                    <a:pt x="4188333" y="27940"/>
                  </a:lnTo>
                  <a:lnTo>
                    <a:pt x="4144391" y="12700"/>
                  </a:lnTo>
                  <a:lnTo>
                    <a:pt x="4098163" y="3302"/>
                  </a:lnTo>
                  <a:lnTo>
                    <a:pt x="4049903" y="0"/>
                  </a:lnTo>
                  <a:close/>
                </a:path>
              </a:pathLst>
            </a:custGeom>
            <a:solidFill>
              <a:srgbClr val="DBF4C8"/>
            </a:solidFill>
          </p:spPr>
          <p:txBody>
            <a:bodyPr wrap="square" lIns="0" tIns="0" rIns="0" bIns="0" rtlCol="0"/>
            <a:lstStyle/>
            <a:p>
              <a:pPr defTabSz="914063"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object 36"/>
            <p:cNvSpPr/>
            <p:nvPr/>
          </p:nvSpPr>
          <p:spPr>
            <a:xfrm>
              <a:off x="663701" y="4376165"/>
              <a:ext cx="4405630" cy="2133600"/>
            </a:xfrm>
            <a:custGeom>
              <a:avLst/>
              <a:gdLst/>
              <a:ahLst/>
              <a:cxnLst/>
              <a:rect l="l" t="t" r="r" b="b"/>
              <a:pathLst>
                <a:path w="4405630" h="2133600">
                  <a:moveTo>
                    <a:pt x="0" y="355599"/>
                  </a:moveTo>
                  <a:lnTo>
                    <a:pt x="3251" y="307339"/>
                  </a:lnTo>
                  <a:lnTo>
                    <a:pt x="12700" y="261111"/>
                  </a:lnTo>
                  <a:lnTo>
                    <a:pt x="27940" y="217169"/>
                  </a:lnTo>
                  <a:lnTo>
                    <a:pt x="48539" y="176148"/>
                  </a:lnTo>
                  <a:lnTo>
                    <a:pt x="74091" y="138302"/>
                  </a:lnTo>
                  <a:lnTo>
                    <a:pt x="104140" y="104139"/>
                  </a:lnTo>
                  <a:lnTo>
                    <a:pt x="138290" y="74167"/>
                  </a:lnTo>
                  <a:lnTo>
                    <a:pt x="176110" y="48513"/>
                  </a:lnTo>
                  <a:lnTo>
                    <a:pt x="217170" y="27939"/>
                  </a:lnTo>
                  <a:lnTo>
                    <a:pt x="261048" y="12699"/>
                  </a:lnTo>
                  <a:lnTo>
                    <a:pt x="307314" y="3301"/>
                  </a:lnTo>
                  <a:lnTo>
                    <a:pt x="355574" y="0"/>
                  </a:lnTo>
                  <a:lnTo>
                    <a:pt x="4049903" y="0"/>
                  </a:lnTo>
                  <a:lnTo>
                    <a:pt x="4098163" y="3301"/>
                  </a:lnTo>
                  <a:lnTo>
                    <a:pt x="4144391" y="12699"/>
                  </a:lnTo>
                  <a:lnTo>
                    <a:pt x="4188333" y="27939"/>
                  </a:lnTo>
                  <a:lnTo>
                    <a:pt x="4229354" y="48513"/>
                  </a:lnTo>
                  <a:lnTo>
                    <a:pt x="4267200" y="74167"/>
                  </a:lnTo>
                  <a:lnTo>
                    <a:pt x="4301363" y="104139"/>
                  </a:lnTo>
                  <a:lnTo>
                    <a:pt x="4331462" y="138302"/>
                  </a:lnTo>
                  <a:lnTo>
                    <a:pt x="4356989" y="176148"/>
                  </a:lnTo>
                  <a:lnTo>
                    <a:pt x="4377563" y="217169"/>
                  </a:lnTo>
                  <a:lnTo>
                    <a:pt x="4392803" y="261111"/>
                  </a:lnTo>
                  <a:lnTo>
                    <a:pt x="4402201" y="307339"/>
                  </a:lnTo>
                  <a:lnTo>
                    <a:pt x="4405503" y="355599"/>
                  </a:lnTo>
                  <a:lnTo>
                    <a:pt x="4405503" y="1777999"/>
                  </a:lnTo>
                  <a:lnTo>
                    <a:pt x="4402201" y="1826247"/>
                  </a:lnTo>
                  <a:lnTo>
                    <a:pt x="4392803" y="1872526"/>
                  </a:lnTo>
                  <a:lnTo>
                    <a:pt x="4377563" y="1916417"/>
                  </a:lnTo>
                  <a:lnTo>
                    <a:pt x="4356989" y="1957476"/>
                  </a:lnTo>
                  <a:lnTo>
                    <a:pt x="4331462" y="1995296"/>
                  </a:lnTo>
                  <a:lnTo>
                    <a:pt x="4301363" y="2029447"/>
                  </a:lnTo>
                  <a:lnTo>
                    <a:pt x="4267200" y="2059508"/>
                  </a:lnTo>
                  <a:lnTo>
                    <a:pt x="4229354" y="2085047"/>
                  </a:lnTo>
                  <a:lnTo>
                    <a:pt x="4188333" y="2105659"/>
                  </a:lnTo>
                  <a:lnTo>
                    <a:pt x="4144391" y="2120899"/>
                  </a:lnTo>
                  <a:lnTo>
                    <a:pt x="4098163" y="2130348"/>
                  </a:lnTo>
                  <a:lnTo>
                    <a:pt x="4049903" y="2133599"/>
                  </a:lnTo>
                  <a:lnTo>
                    <a:pt x="355574" y="2133599"/>
                  </a:lnTo>
                  <a:lnTo>
                    <a:pt x="307314" y="2130348"/>
                  </a:lnTo>
                  <a:lnTo>
                    <a:pt x="261048" y="2120899"/>
                  </a:lnTo>
                  <a:lnTo>
                    <a:pt x="217170" y="2105659"/>
                  </a:lnTo>
                  <a:lnTo>
                    <a:pt x="176110" y="2085047"/>
                  </a:lnTo>
                  <a:lnTo>
                    <a:pt x="138290" y="2059508"/>
                  </a:lnTo>
                  <a:lnTo>
                    <a:pt x="104140" y="2029447"/>
                  </a:lnTo>
                  <a:lnTo>
                    <a:pt x="74091" y="1995296"/>
                  </a:lnTo>
                  <a:lnTo>
                    <a:pt x="48539" y="1957476"/>
                  </a:lnTo>
                  <a:lnTo>
                    <a:pt x="27940" y="1916417"/>
                  </a:lnTo>
                  <a:lnTo>
                    <a:pt x="12700" y="1872526"/>
                  </a:lnTo>
                  <a:lnTo>
                    <a:pt x="3251" y="1826247"/>
                  </a:lnTo>
                  <a:lnTo>
                    <a:pt x="0" y="1777999"/>
                  </a:lnTo>
                  <a:lnTo>
                    <a:pt x="0" y="355599"/>
                  </a:lnTo>
                  <a:close/>
                </a:path>
              </a:pathLst>
            </a:custGeom>
            <a:ln w="19811">
              <a:solidFill>
                <a:srgbClr val="688E17"/>
              </a:solidFill>
            </a:ln>
          </p:spPr>
          <p:txBody>
            <a:bodyPr wrap="square" lIns="0" tIns="0" rIns="0" bIns="0" rtlCol="0"/>
            <a:lstStyle/>
            <a:p>
              <a:pPr defTabSz="914063"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4" name="object 37"/>
          <p:cNvSpPr txBox="1"/>
          <p:nvPr/>
        </p:nvSpPr>
        <p:spPr>
          <a:xfrm>
            <a:off x="141647" y="3489003"/>
            <a:ext cx="3894331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b="1" i="1" dirty="0">
                <a:solidFill>
                  <a:srgbClr val="003399"/>
                </a:solidFill>
                <a:latin typeface="Trebuchet MS"/>
                <a:cs typeface="Trebuchet MS"/>
              </a:rPr>
              <a:t>Для</a:t>
            </a:r>
            <a:r>
              <a:rPr b="1" i="1" spc="-70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b="1" i="1" dirty="0">
                <a:solidFill>
                  <a:srgbClr val="003399"/>
                </a:solidFill>
                <a:latin typeface="Trebuchet MS"/>
                <a:cs typeface="Trebuchet MS"/>
              </a:rPr>
              <a:t>поступления</a:t>
            </a:r>
            <a:r>
              <a:rPr b="1" i="1" spc="-130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b="1" i="1" dirty="0">
                <a:solidFill>
                  <a:srgbClr val="003399"/>
                </a:solidFill>
                <a:latin typeface="Trebuchet MS"/>
                <a:cs typeface="Trebuchet MS"/>
              </a:rPr>
              <a:t>в</a:t>
            </a:r>
            <a:r>
              <a:rPr b="1" i="1" spc="-40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b="1" i="1" spc="-20" dirty="0">
                <a:solidFill>
                  <a:srgbClr val="003399"/>
                </a:solidFill>
                <a:latin typeface="Trebuchet MS"/>
                <a:cs typeface="Trebuchet MS"/>
              </a:rPr>
              <a:t>вуз, </a:t>
            </a:r>
            <a:r>
              <a:rPr b="1" i="1" dirty="0" err="1">
                <a:solidFill>
                  <a:srgbClr val="003399"/>
                </a:solidFill>
                <a:latin typeface="Trebuchet MS"/>
                <a:cs typeface="Trebuchet MS"/>
              </a:rPr>
              <a:t>где</a:t>
            </a:r>
            <a:r>
              <a:rPr b="1" i="1" spc="-25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b="1" i="1" spc="-10" dirty="0" err="1">
                <a:solidFill>
                  <a:srgbClr val="003399"/>
                </a:solidFill>
                <a:latin typeface="Trebuchet MS"/>
                <a:cs typeface="Trebuchet MS"/>
              </a:rPr>
              <a:t>математика</a:t>
            </a:r>
            <a:r>
              <a:rPr lang="ru-RU" b="1" i="1" spc="-10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b="1" i="1" dirty="0" err="1" smtClean="0">
                <a:solidFill>
                  <a:srgbClr val="003399"/>
                </a:solidFill>
                <a:latin typeface="Trebuchet MS"/>
                <a:cs typeface="Trebuchet MS"/>
              </a:rPr>
              <a:t>не</a:t>
            </a:r>
            <a:r>
              <a:rPr b="1" i="1" spc="-70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endParaRPr lang="ru-RU" b="1" i="1" spc="-70" dirty="0">
              <a:solidFill>
                <a:srgbClr val="003399"/>
              </a:solidFill>
              <a:latin typeface="Trebuchet MS"/>
              <a:cs typeface="Trebuchet MS"/>
            </a:endParaRPr>
          </a:p>
          <a:p>
            <a:pPr marL="12700" marR="5080" algn="ctr">
              <a:spcBef>
                <a:spcPts val="100"/>
              </a:spcBef>
            </a:pPr>
            <a:r>
              <a:rPr lang="ru-RU" b="1" i="1" spc="-10" dirty="0">
                <a:solidFill>
                  <a:srgbClr val="003399"/>
                </a:solidFill>
                <a:latin typeface="Trebuchet MS"/>
                <a:cs typeface="Trebuchet MS"/>
              </a:rPr>
              <a:t>я</a:t>
            </a:r>
            <a:r>
              <a:rPr b="1" i="1" spc="-10" dirty="0" err="1">
                <a:solidFill>
                  <a:srgbClr val="003399"/>
                </a:solidFill>
                <a:latin typeface="Trebuchet MS"/>
                <a:cs typeface="Trebuchet MS"/>
              </a:rPr>
              <a:t>вляется</a:t>
            </a:r>
            <a:r>
              <a:rPr lang="ru-RU" b="1" i="1" spc="-10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b="1" i="1" spc="-10" dirty="0" err="1">
                <a:solidFill>
                  <a:srgbClr val="003399"/>
                </a:solidFill>
                <a:latin typeface="Trebuchet MS"/>
                <a:cs typeface="Trebuchet MS"/>
              </a:rPr>
              <a:t>вступительным</a:t>
            </a:r>
            <a:r>
              <a:rPr b="1" i="1" spc="-10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lang="ru-RU" b="1" i="1" spc="-10" dirty="0">
                <a:solidFill>
                  <a:srgbClr val="003399"/>
                </a:solidFill>
                <a:latin typeface="Trebuchet MS"/>
                <a:cs typeface="Trebuchet MS"/>
              </a:rPr>
              <a:t>э</a:t>
            </a:r>
            <a:r>
              <a:rPr b="1" i="1" spc="-10" dirty="0" err="1">
                <a:solidFill>
                  <a:srgbClr val="003399"/>
                </a:solidFill>
                <a:latin typeface="Trebuchet MS"/>
                <a:cs typeface="Trebuchet MS"/>
              </a:rPr>
              <a:t>кзаменом</a:t>
            </a:r>
            <a:endParaRPr dirty="0">
              <a:latin typeface="Trebuchet MS"/>
              <a:cs typeface="Trebuchet MS"/>
            </a:endParaRPr>
          </a:p>
        </p:txBody>
      </p:sp>
      <p:grpSp>
        <p:nvGrpSpPr>
          <p:cNvPr id="25" name="object 26"/>
          <p:cNvGrpSpPr/>
          <p:nvPr/>
        </p:nvGrpSpPr>
        <p:grpSpPr>
          <a:xfrm>
            <a:off x="5050239" y="2585596"/>
            <a:ext cx="3911152" cy="2284388"/>
            <a:chOff x="5251703" y="3656076"/>
            <a:chExt cx="4239260" cy="2865120"/>
          </a:xfrm>
        </p:grpSpPr>
        <p:sp>
          <p:nvSpPr>
            <p:cNvPr id="26" name="object 27"/>
            <p:cNvSpPr/>
            <p:nvPr/>
          </p:nvSpPr>
          <p:spPr>
            <a:xfrm>
              <a:off x="5260847" y="3665220"/>
              <a:ext cx="4219575" cy="2845435"/>
            </a:xfrm>
            <a:custGeom>
              <a:avLst/>
              <a:gdLst/>
              <a:ahLst/>
              <a:cxnLst/>
              <a:rect l="l" t="t" r="r" b="b"/>
              <a:pathLst>
                <a:path w="4219575" h="2845434">
                  <a:moveTo>
                    <a:pt x="3745103" y="0"/>
                  </a:moveTo>
                  <a:lnTo>
                    <a:pt x="474344" y="0"/>
                  </a:lnTo>
                  <a:lnTo>
                    <a:pt x="425830" y="2412"/>
                  </a:lnTo>
                  <a:lnTo>
                    <a:pt x="378713" y="9651"/>
                  </a:lnTo>
                  <a:lnTo>
                    <a:pt x="333248" y="21335"/>
                  </a:lnTo>
                  <a:lnTo>
                    <a:pt x="289687" y="37210"/>
                  </a:lnTo>
                  <a:lnTo>
                    <a:pt x="248285" y="57276"/>
                  </a:lnTo>
                  <a:lnTo>
                    <a:pt x="209168" y="81025"/>
                  </a:lnTo>
                  <a:lnTo>
                    <a:pt x="172592" y="108330"/>
                  </a:lnTo>
                  <a:lnTo>
                    <a:pt x="138937" y="138937"/>
                  </a:lnTo>
                  <a:lnTo>
                    <a:pt x="108330" y="172592"/>
                  </a:lnTo>
                  <a:lnTo>
                    <a:pt x="81025" y="209041"/>
                  </a:lnTo>
                  <a:lnTo>
                    <a:pt x="57276" y="248157"/>
                  </a:lnTo>
                  <a:lnTo>
                    <a:pt x="37337" y="289686"/>
                  </a:lnTo>
                  <a:lnTo>
                    <a:pt x="21336" y="333247"/>
                  </a:lnTo>
                  <a:lnTo>
                    <a:pt x="9651" y="378586"/>
                  </a:lnTo>
                  <a:lnTo>
                    <a:pt x="2412" y="425703"/>
                  </a:lnTo>
                  <a:lnTo>
                    <a:pt x="0" y="474217"/>
                  </a:lnTo>
                  <a:lnTo>
                    <a:pt x="0" y="2370988"/>
                  </a:lnTo>
                  <a:lnTo>
                    <a:pt x="2412" y="2419464"/>
                  </a:lnTo>
                  <a:lnTo>
                    <a:pt x="9651" y="2466555"/>
                  </a:lnTo>
                  <a:lnTo>
                    <a:pt x="21336" y="2511996"/>
                  </a:lnTo>
                  <a:lnTo>
                    <a:pt x="37337" y="2555557"/>
                  </a:lnTo>
                  <a:lnTo>
                    <a:pt x="57276" y="2597010"/>
                  </a:lnTo>
                  <a:lnTo>
                    <a:pt x="81025" y="2636113"/>
                  </a:lnTo>
                  <a:lnTo>
                    <a:pt x="108330" y="2672613"/>
                  </a:lnTo>
                  <a:lnTo>
                    <a:pt x="138937" y="2706293"/>
                  </a:lnTo>
                  <a:lnTo>
                    <a:pt x="172592" y="2736900"/>
                  </a:lnTo>
                  <a:lnTo>
                    <a:pt x="209168" y="2764193"/>
                  </a:lnTo>
                  <a:lnTo>
                    <a:pt x="248285" y="2787942"/>
                  </a:lnTo>
                  <a:lnTo>
                    <a:pt x="289687" y="2807919"/>
                  </a:lnTo>
                  <a:lnTo>
                    <a:pt x="333248" y="2823857"/>
                  </a:lnTo>
                  <a:lnTo>
                    <a:pt x="378713" y="2835541"/>
                  </a:lnTo>
                  <a:lnTo>
                    <a:pt x="425830" y="2842729"/>
                  </a:lnTo>
                  <a:lnTo>
                    <a:pt x="474344" y="2845180"/>
                  </a:lnTo>
                  <a:lnTo>
                    <a:pt x="3745103" y="2845180"/>
                  </a:lnTo>
                  <a:lnTo>
                    <a:pt x="3793617" y="2842729"/>
                  </a:lnTo>
                  <a:lnTo>
                    <a:pt x="3840733" y="2835541"/>
                  </a:lnTo>
                  <a:lnTo>
                    <a:pt x="3886200" y="2823857"/>
                  </a:lnTo>
                  <a:lnTo>
                    <a:pt x="3929760" y="2807919"/>
                  </a:lnTo>
                  <a:lnTo>
                    <a:pt x="3971162" y="2787942"/>
                  </a:lnTo>
                  <a:lnTo>
                    <a:pt x="4010279" y="2764193"/>
                  </a:lnTo>
                  <a:lnTo>
                    <a:pt x="4046854" y="2736900"/>
                  </a:lnTo>
                  <a:lnTo>
                    <a:pt x="4080509" y="2706293"/>
                  </a:lnTo>
                  <a:lnTo>
                    <a:pt x="4111117" y="2672613"/>
                  </a:lnTo>
                  <a:lnTo>
                    <a:pt x="4138422" y="2636113"/>
                  </a:lnTo>
                  <a:lnTo>
                    <a:pt x="4162171" y="2597010"/>
                  </a:lnTo>
                  <a:lnTo>
                    <a:pt x="4182109" y="2555557"/>
                  </a:lnTo>
                  <a:lnTo>
                    <a:pt x="4198111" y="2511996"/>
                  </a:lnTo>
                  <a:lnTo>
                    <a:pt x="4209796" y="2466555"/>
                  </a:lnTo>
                  <a:lnTo>
                    <a:pt x="4217034" y="2419464"/>
                  </a:lnTo>
                  <a:lnTo>
                    <a:pt x="4219448" y="2370988"/>
                  </a:lnTo>
                  <a:lnTo>
                    <a:pt x="4219448" y="474217"/>
                  </a:lnTo>
                  <a:lnTo>
                    <a:pt x="4217034" y="425703"/>
                  </a:lnTo>
                  <a:lnTo>
                    <a:pt x="4209796" y="378586"/>
                  </a:lnTo>
                  <a:lnTo>
                    <a:pt x="4198111" y="333247"/>
                  </a:lnTo>
                  <a:lnTo>
                    <a:pt x="4182109" y="289686"/>
                  </a:lnTo>
                  <a:lnTo>
                    <a:pt x="4162171" y="248157"/>
                  </a:lnTo>
                  <a:lnTo>
                    <a:pt x="4138422" y="209041"/>
                  </a:lnTo>
                  <a:lnTo>
                    <a:pt x="4111117" y="172592"/>
                  </a:lnTo>
                  <a:lnTo>
                    <a:pt x="4080509" y="138937"/>
                  </a:lnTo>
                  <a:lnTo>
                    <a:pt x="4046854" y="108330"/>
                  </a:lnTo>
                  <a:lnTo>
                    <a:pt x="4010279" y="81025"/>
                  </a:lnTo>
                  <a:lnTo>
                    <a:pt x="3971162" y="57276"/>
                  </a:lnTo>
                  <a:lnTo>
                    <a:pt x="3929760" y="37210"/>
                  </a:lnTo>
                  <a:lnTo>
                    <a:pt x="3886200" y="21335"/>
                  </a:lnTo>
                  <a:lnTo>
                    <a:pt x="3840733" y="9651"/>
                  </a:lnTo>
                  <a:lnTo>
                    <a:pt x="3793617" y="2412"/>
                  </a:lnTo>
                  <a:lnTo>
                    <a:pt x="3745103" y="0"/>
                  </a:lnTo>
                  <a:close/>
                </a:path>
              </a:pathLst>
            </a:custGeom>
            <a:solidFill>
              <a:srgbClr val="DBF4C8"/>
            </a:solidFill>
          </p:spPr>
          <p:txBody>
            <a:bodyPr wrap="square" lIns="0" tIns="0" rIns="0" bIns="0" rtlCol="0"/>
            <a:lstStyle/>
            <a:p>
              <a:pPr defTabSz="914063"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object 28"/>
            <p:cNvSpPr/>
            <p:nvPr/>
          </p:nvSpPr>
          <p:spPr>
            <a:xfrm>
              <a:off x="5261609" y="3665982"/>
              <a:ext cx="4219575" cy="2845435"/>
            </a:xfrm>
            <a:custGeom>
              <a:avLst/>
              <a:gdLst/>
              <a:ahLst/>
              <a:cxnLst/>
              <a:rect l="l" t="t" r="r" b="b"/>
              <a:pathLst>
                <a:path w="4219575" h="2845434">
                  <a:moveTo>
                    <a:pt x="0" y="474218"/>
                  </a:moveTo>
                  <a:lnTo>
                    <a:pt x="2412" y="425704"/>
                  </a:lnTo>
                  <a:lnTo>
                    <a:pt x="9651" y="378587"/>
                  </a:lnTo>
                  <a:lnTo>
                    <a:pt x="21336" y="333248"/>
                  </a:lnTo>
                  <a:lnTo>
                    <a:pt x="37337" y="289687"/>
                  </a:lnTo>
                  <a:lnTo>
                    <a:pt x="57276" y="248158"/>
                  </a:lnTo>
                  <a:lnTo>
                    <a:pt x="81025" y="209042"/>
                  </a:lnTo>
                  <a:lnTo>
                    <a:pt x="108330" y="172593"/>
                  </a:lnTo>
                  <a:lnTo>
                    <a:pt x="138937" y="138938"/>
                  </a:lnTo>
                  <a:lnTo>
                    <a:pt x="172592" y="108331"/>
                  </a:lnTo>
                  <a:lnTo>
                    <a:pt x="209168" y="81026"/>
                  </a:lnTo>
                  <a:lnTo>
                    <a:pt x="248285" y="57277"/>
                  </a:lnTo>
                  <a:lnTo>
                    <a:pt x="289687" y="37211"/>
                  </a:lnTo>
                  <a:lnTo>
                    <a:pt x="333248" y="21336"/>
                  </a:lnTo>
                  <a:lnTo>
                    <a:pt x="378713" y="9652"/>
                  </a:lnTo>
                  <a:lnTo>
                    <a:pt x="425830" y="2413"/>
                  </a:lnTo>
                  <a:lnTo>
                    <a:pt x="474344" y="0"/>
                  </a:lnTo>
                  <a:lnTo>
                    <a:pt x="3745103" y="0"/>
                  </a:lnTo>
                  <a:lnTo>
                    <a:pt x="3793616" y="2413"/>
                  </a:lnTo>
                  <a:lnTo>
                    <a:pt x="3840734" y="9652"/>
                  </a:lnTo>
                  <a:lnTo>
                    <a:pt x="3886199" y="21336"/>
                  </a:lnTo>
                  <a:lnTo>
                    <a:pt x="3929761" y="37211"/>
                  </a:lnTo>
                  <a:lnTo>
                    <a:pt x="3971163" y="57277"/>
                  </a:lnTo>
                  <a:lnTo>
                    <a:pt x="4010279" y="81026"/>
                  </a:lnTo>
                  <a:lnTo>
                    <a:pt x="4046855" y="108331"/>
                  </a:lnTo>
                  <a:lnTo>
                    <a:pt x="4080510" y="138938"/>
                  </a:lnTo>
                  <a:lnTo>
                    <a:pt x="4111116" y="172593"/>
                  </a:lnTo>
                  <a:lnTo>
                    <a:pt x="4138421" y="209042"/>
                  </a:lnTo>
                  <a:lnTo>
                    <a:pt x="4162170" y="248158"/>
                  </a:lnTo>
                  <a:lnTo>
                    <a:pt x="4182110" y="289687"/>
                  </a:lnTo>
                  <a:lnTo>
                    <a:pt x="4198112" y="333248"/>
                  </a:lnTo>
                  <a:lnTo>
                    <a:pt x="4209795" y="378587"/>
                  </a:lnTo>
                  <a:lnTo>
                    <a:pt x="4217035" y="425704"/>
                  </a:lnTo>
                  <a:lnTo>
                    <a:pt x="4219447" y="474218"/>
                  </a:lnTo>
                  <a:lnTo>
                    <a:pt x="4219447" y="2370988"/>
                  </a:lnTo>
                  <a:lnTo>
                    <a:pt x="4217035" y="2419464"/>
                  </a:lnTo>
                  <a:lnTo>
                    <a:pt x="4209795" y="2466555"/>
                  </a:lnTo>
                  <a:lnTo>
                    <a:pt x="4198112" y="2511996"/>
                  </a:lnTo>
                  <a:lnTo>
                    <a:pt x="4182110" y="2555557"/>
                  </a:lnTo>
                  <a:lnTo>
                    <a:pt x="4162170" y="2597010"/>
                  </a:lnTo>
                  <a:lnTo>
                    <a:pt x="4138421" y="2636113"/>
                  </a:lnTo>
                  <a:lnTo>
                    <a:pt x="4111116" y="2672613"/>
                  </a:lnTo>
                  <a:lnTo>
                    <a:pt x="4080510" y="2706293"/>
                  </a:lnTo>
                  <a:lnTo>
                    <a:pt x="4046855" y="2736900"/>
                  </a:lnTo>
                  <a:lnTo>
                    <a:pt x="4010279" y="2764193"/>
                  </a:lnTo>
                  <a:lnTo>
                    <a:pt x="3971163" y="2787942"/>
                  </a:lnTo>
                  <a:lnTo>
                    <a:pt x="3929761" y="2807919"/>
                  </a:lnTo>
                  <a:lnTo>
                    <a:pt x="3886199" y="2823857"/>
                  </a:lnTo>
                  <a:lnTo>
                    <a:pt x="3840734" y="2835541"/>
                  </a:lnTo>
                  <a:lnTo>
                    <a:pt x="3793616" y="2842729"/>
                  </a:lnTo>
                  <a:lnTo>
                    <a:pt x="3745103" y="2845181"/>
                  </a:lnTo>
                  <a:lnTo>
                    <a:pt x="474344" y="2845181"/>
                  </a:lnTo>
                  <a:lnTo>
                    <a:pt x="425830" y="2842729"/>
                  </a:lnTo>
                  <a:lnTo>
                    <a:pt x="378713" y="2835541"/>
                  </a:lnTo>
                  <a:lnTo>
                    <a:pt x="333248" y="2823857"/>
                  </a:lnTo>
                  <a:lnTo>
                    <a:pt x="289687" y="2807919"/>
                  </a:lnTo>
                  <a:lnTo>
                    <a:pt x="248285" y="2787942"/>
                  </a:lnTo>
                  <a:lnTo>
                    <a:pt x="209168" y="2764193"/>
                  </a:lnTo>
                  <a:lnTo>
                    <a:pt x="172592" y="2736900"/>
                  </a:lnTo>
                  <a:lnTo>
                    <a:pt x="138937" y="2706293"/>
                  </a:lnTo>
                  <a:lnTo>
                    <a:pt x="108330" y="2672613"/>
                  </a:lnTo>
                  <a:lnTo>
                    <a:pt x="81025" y="2636113"/>
                  </a:lnTo>
                  <a:lnTo>
                    <a:pt x="57276" y="2597010"/>
                  </a:lnTo>
                  <a:lnTo>
                    <a:pt x="37337" y="2555557"/>
                  </a:lnTo>
                  <a:lnTo>
                    <a:pt x="21336" y="2511996"/>
                  </a:lnTo>
                  <a:lnTo>
                    <a:pt x="9651" y="2466555"/>
                  </a:lnTo>
                  <a:lnTo>
                    <a:pt x="2412" y="2419464"/>
                  </a:lnTo>
                  <a:lnTo>
                    <a:pt x="0" y="2370988"/>
                  </a:lnTo>
                  <a:lnTo>
                    <a:pt x="0" y="474218"/>
                  </a:lnTo>
                  <a:close/>
                </a:path>
              </a:pathLst>
            </a:custGeom>
            <a:ln w="19812">
              <a:solidFill>
                <a:srgbClr val="688E17"/>
              </a:solidFill>
            </a:ln>
          </p:spPr>
          <p:txBody>
            <a:bodyPr wrap="square" lIns="0" tIns="0" rIns="0" bIns="0" rtlCol="0"/>
            <a:lstStyle/>
            <a:p>
              <a:pPr defTabSz="914063"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5404419" y="2745978"/>
            <a:ext cx="3112114" cy="1754326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marL="12065" marR="5080" algn="ctr" defTabSz="914063">
              <a:spcBef>
                <a:spcPts val="100"/>
              </a:spcBef>
            </a:pPr>
            <a:r>
              <a:rPr lang="ru-RU" b="1" i="1" kern="0" dirty="0">
                <a:solidFill>
                  <a:srgbClr val="003399"/>
                </a:solidFill>
                <a:latin typeface="Trebuchet MS"/>
                <a:cs typeface="Trebuchet MS"/>
              </a:rPr>
              <a:t>Для</a:t>
            </a:r>
            <a:r>
              <a:rPr lang="ru-RU" b="1" i="1" kern="0" spc="-70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lang="ru-RU" b="1" i="1" kern="0" dirty="0">
                <a:solidFill>
                  <a:srgbClr val="003399"/>
                </a:solidFill>
                <a:latin typeface="Trebuchet MS"/>
                <a:cs typeface="Trebuchet MS"/>
              </a:rPr>
              <a:t>поступления</a:t>
            </a:r>
            <a:r>
              <a:rPr lang="ru-RU" b="1" i="1" kern="0" spc="-130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lang="ru-RU" b="1" i="1" kern="0" dirty="0">
                <a:solidFill>
                  <a:srgbClr val="003399"/>
                </a:solidFill>
                <a:latin typeface="Trebuchet MS"/>
                <a:cs typeface="Trebuchet MS"/>
              </a:rPr>
              <a:t>в</a:t>
            </a:r>
            <a:r>
              <a:rPr lang="ru-RU" b="1" i="1" kern="0" spc="-40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lang="ru-RU" b="1" i="1" kern="0" spc="-20" dirty="0">
                <a:solidFill>
                  <a:srgbClr val="003399"/>
                </a:solidFill>
                <a:latin typeface="Trebuchet MS"/>
                <a:cs typeface="Trebuchet MS"/>
              </a:rPr>
              <a:t>вуз, </a:t>
            </a:r>
            <a:r>
              <a:rPr lang="ru-RU" b="1" i="1" kern="0" dirty="0">
                <a:solidFill>
                  <a:srgbClr val="003399"/>
                </a:solidFill>
                <a:latin typeface="Trebuchet MS"/>
                <a:cs typeface="Trebuchet MS"/>
              </a:rPr>
              <a:t>где</a:t>
            </a:r>
            <a:r>
              <a:rPr lang="ru-RU" b="1" i="1" kern="0" spc="-55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lang="ru-RU" b="1" i="1" kern="0" spc="-10" dirty="0">
                <a:solidFill>
                  <a:srgbClr val="003399"/>
                </a:solidFill>
                <a:latin typeface="Trebuchet MS"/>
                <a:cs typeface="Trebuchet MS"/>
              </a:rPr>
              <a:t>математика</a:t>
            </a:r>
            <a:endParaRPr lang="ru-RU" kern="0" dirty="0">
              <a:solidFill>
                <a:sysClr val="windowText" lastClr="000000"/>
              </a:solidFill>
              <a:latin typeface="Trebuchet MS"/>
              <a:cs typeface="Trebuchet MS"/>
            </a:endParaRPr>
          </a:p>
          <a:p>
            <a:pPr marL="356735" marR="349115" algn="ctr" defTabSz="914063"/>
            <a:r>
              <a:rPr lang="ru-RU" b="1" i="1" kern="0" dirty="0">
                <a:solidFill>
                  <a:srgbClr val="003399"/>
                </a:solidFill>
                <a:latin typeface="Trebuchet MS"/>
                <a:cs typeface="Trebuchet MS"/>
              </a:rPr>
              <a:t>внесена</a:t>
            </a:r>
            <a:r>
              <a:rPr lang="ru-RU" b="1" i="1" kern="0" spc="-105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lang="ru-RU" b="1" i="1" kern="0" dirty="0">
                <a:solidFill>
                  <a:srgbClr val="003399"/>
                </a:solidFill>
                <a:latin typeface="Trebuchet MS"/>
                <a:cs typeface="Trebuchet MS"/>
              </a:rPr>
              <a:t>в</a:t>
            </a:r>
            <a:r>
              <a:rPr lang="ru-RU" b="1" i="1" kern="0" spc="-55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lang="ru-RU" b="1" i="1" kern="0" spc="-10" dirty="0">
                <a:solidFill>
                  <a:srgbClr val="003399"/>
                </a:solidFill>
                <a:latin typeface="Trebuchet MS"/>
                <a:cs typeface="Trebuchet MS"/>
              </a:rPr>
              <a:t>перечень обязательных</a:t>
            </a:r>
            <a:endParaRPr lang="ru-RU" kern="0" dirty="0">
              <a:solidFill>
                <a:sysClr val="windowText" lastClr="000000"/>
              </a:solidFill>
              <a:latin typeface="Trebuchet MS"/>
              <a:cs typeface="Trebuchet MS"/>
            </a:endParaRPr>
          </a:p>
          <a:p>
            <a:pPr marL="568750" marR="563035" algn="ctr" defTabSz="914063"/>
            <a:r>
              <a:rPr lang="ru-RU" b="1" i="1" kern="0" spc="-10" dirty="0">
                <a:solidFill>
                  <a:srgbClr val="003399"/>
                </a:solidFill>
                <a:latin typeface="Trebuchet MS"/>
                <a:cs typeface="Trebuchet MS"/>
              </a:rPr>
              <a:t>вступительных испытаний</a:t>
            </a:r>
            <a:endParaRPr lang="ru-RU" kern="0" dirty="0">
              <a:solidFill>
                <a:sysClr val="windowText" lastClr="00000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52049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2452917" y="152400"/>
            <a:ext cx="6408256" cy="627736"/>
          </a:xfrm>
          <a:prstGeom prst="rect">
            <a:avLst/>
          </a:prstGeom>
        </p:spPr>
        <p:txBody>
          <a:bodyPr vert="horz" wrap="square" lIns="0" tIns="12065" rIns="0" bIns="0">
            <a:spAutoFit/>
          </a:bodyPr>
          <a:lstStyle>
            <a:defPPr/>
            <a:lvl1pPr lvl="0"/>
          </a:lstStyle>
          <a:p>
            <a:pPr marL="12700">
              <a:spcBef>
                <a:spcPts val="95"/>
              </a:spcBef>
            </a:pPr>
            <a:r>
              <a:rPr sz="4000" b="0" u="sng" spc="-1005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000" spc="-11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Предметы по выбору (в ВУЗ)</a:t>
            </a:r>
            <a:endParaRPr sz="4000" dirty="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72" name="Shape 72"/>
          <p:cNvPicPr/>
          <p:nvPr/>
        </p:nvPicPr>
        <p:blipFill>
          <a:blip r:embed="rId2"/>
          <a:stretch/>
        </p:blipFill>
        <p:spPr>
          <a:xfrm>
            <a:off x="304800" y="1"/>
            <a:ext cx="2028090" cy="961232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логотип, Шрифт, круг&#10;&#10;Автоматически созданное описание">
            <a:extLst>
              <a:ext uri="{FF2B5EF4-FFF2-40B4-BE49-F238E27FC236}">
                <a16:creationId xmlns:a16="http://schemas.microsoft.com/office/drawing/2014/main" xmlns="" id="{582D508E-0B4A-53AD-9665-5A4C6AF4BC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02" y="3457558"/>
            <a:ext cx="1443106" cy="1309963"/>
          </a:xfrm>
          <a:prstGeom prst="flowChartConnector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30622" y="979716"/>
            <a:ext cx="3909848" cy="378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0" tIns="45695" rIns="91390" bIns="45695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07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 kern="1200">
                <a:solidFill>
                  <a:srgbClr val="6C6C6C"/>
                </a:solidFill>
                <a:latin typeface="+mn-lt"/>
                <a:ea typeface="+mn-ea"/>
                <a:cs typeface="+mn-cs"/>
              </a:defRPr>
            </a:lvl2pPr>
            <a:lvl3pPr marL="758825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rgbClr val="6C6C6C"/>
                </a:solidFill>
                <a:latin typeface="+mn-lt"/>
                <a:ea typeface="+mn-ea"/>
                <a:cs typeface="+mn-cs"/>
              </a:defRPr>
            </a:lvl4pPr>
            <a:lvl5pPr marL="1279525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74169" indent="-274169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B13F9A"/>
              </a:buClr>
              <a:buFont typeface="Wingdings 2"/>
              <a:buChar char=""/>
              <a:defRPr/>
            </a:pPr>
            <a:r>
              <a:rPr lang="ru-RU" sz="2400" b="1" dirty="0">
                <a:solidFill>
                  <a:sysClr val="windowText" lastClr="000000"/>
                </a:solidFill>
                <a:latin typeface="Trebuchet MS"/>
              </a:rPr>
              <a:t>Физика</a:t>
            </a:r>
          </a:p>
          <a:p>
            <a:pPr marL="274169" indent="-274169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B13F9A"/>
              </a:buClr>
              <a:buFont typeface="Wingdings 2"/>
              <a:buChar char=""/>
              <a:defRPr/>
            </a:pPr>
            <a:r>
              <a:rPr lang="ru-RU" sz="2400" b="1" dirty="0">
                <a:solidFill>
                  <a:sysClr val="windowText" lastClr="000000"/>
                </a:solidFill>
                <a:latin typeface="Trebuchet MS"/>
              </a:rPr>
              <a:t>Химия</a:t>
            </a:r>
          </a:p>
          <a:p>
            <a:pPr marL="274169" indent="-274169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B13F9A"/>
              </a:buClr>
              <a:buFont typeface="Wingdings 2"/>
              <a:buChar char=""/>
              <a:defRPr/>
            </a:pPr>
            <a:r>
              <a:rPr lang="ru-RU" sz="2400" b="1" dirty="0">
                <a:solidFill>
                  <a:sysClr val="windowText" lastClr="000000"/>
                </a:solidFill>
                <a:latin typeface="Trebuchet MS"/>
              </a:rPr>
              <a:t>Биология</a:t>
            </a:r>
          </a:p>
          <a:p>
            <a:pPr marL="274169" indent="-274169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B13F9A"/>
              </a:buClr>
              <a:buFont typeface="Wingdings 2"/>
              <a:buChar char=""/>
              <a:defRPr/>
            </a:pPr>
            <a:r>
              <a:rPr lang="ru-RU" sz="2400" b="1" dirty="0">
                <a:solidFill>
                  <a:sysClr val="windowText" lastClr="000000"/>
                </a:solidFill>
                <a:latin typeface="Trebuchet MS"/>
              </a:rPr>
              <a:t>География</a:t>
            </a:r>
          </a:p>
          <a:p>
            <a:pPr marL="274169" indent="-274169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B13F9A"/>
              </a:buClr>
              <a:buFont typeface="Wingdings 2"/>
              <a:buChar char=""/>
              <a:defRPr/>
            </a:pPr>
            <a:r>
              <a:rPr lang="ru-RU" sz="2400" b="1" dirty="0">
                <a:solidFill>
                  <a:sysClr val="windowText" lastClr="000000"/>
                </a:solidFill>
                <a:latin typeface="Trebuchet MS"/>
              </a:rPr>
              <a:t>История</a:t>
            </a:r>
          </a:p>
          <a:p>
            <a:pPr marL="274169" indent="-274169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B13F9A"/>
              </a:buClr>
              <a:buFont typeface="Wingdings 2"/>
              <a:buChar char=""/>
              <a:defRPr/>
            </a:pPr>
            <a:r>
              <a:rPr lang="ru-RU" sz="2400" b="1" dirty="0">
                <a:solidFill>
                  <a:sysClr val="windowText" lastClr="000000"/>
                </a:solidFill>
                <a:latin typeface="Trebuchet MS"/>
              </a:rPr>
              <a:t>Информатика </a:t>
            </a:r>
          </a:p>
          <a:p>
            <a:pPr marL="274169" indent="-274169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B13F9A"/>
              </a:buClr>
              <a:buFont typeface="Wingdings 2"/>
              <a:buChar char=""/>
              <a:defRPr/>
            </a:pPr>
            <a:r>
              <a:rPr lang="ru-RU" sz="2400" b="1" dirty="0">
                <a:solidFill>
                  <a:sysClr val="windowText" lastClr="000000"/>
                </a:solidFill>
                <a:latin typeface="Trebuchet MS"/>
              </a:rPr>
              <a:t>Английский язык</a:t>
            </a:r>
          </a:p>
          <a:p>
            <a:pPr marL="274169" indent="-274169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B13F9A"/>
              </a:buClr>
              <a:buFont typeface="Wingdings 2"/>
              <a:buChar char=""/>
              <a:defRPr/>
            </a:pPr>
            <a:r>
              <a:rPr lang="ru-RU" sz="2400" b="1" dirty="0">
                <a:solidFill>
                  <a:sysClr val="windowText" lastClr="000000"/>
                </a:solidFill>
                <a:latin typeface="Trebuchet MS"/>
              </a:rPr>
              <a:t>Немецкий язык</a:t>
            </a:r>
          </a:p>
          <a:p>
            <a:pPr marL="274169" indent="-274169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B13F9A"/>
              </a:buClr>
              <a:buFont typeface="Wingdings 2"/>
              <a:buChar char=""/>
              <a:defRPr/>
            </a:pPr>
            <a:r>
              <a:rPr lang="ru-RU" sz="2400" b="1" dirty="0">
                <a:solidFill>
                  <a:sysClr val="windowText" lastClr="000000"/>
                </a:solidFill>
                <a:latin typeface="Trebuchet MS"/>
              </a:rPr>
              <a:t>Французский язык</a:t>
            </a:r>
          </a:p>
          <a:p>
            <a:pPr marL="274169" indent="-274169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B13F9A"/>
              </a:buClr>
              <a:buFont typeface="Wingdings 2"/>
              <a:buChar char=""/>
              <a:defRPr/>
            </a:pPr>
            <a:r>
              <a:rPr lang="ru-RU" sz="2400" b="1" dirty="0">
                <a:solidFill>
                  <a:sysClr val="windowText" lastClr="000000"/>
                </a:solidFill>
                <a:latin typeface="Trebuchet MS"/>
              </a:rPr>
              <a:t>Литература</a:t>
            </a:r>
          </a:p>
          <a:p>
            <a:pPr marL="274169" indent="-274169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B13F9A"/>
              </a:buClr>
              <a:buFont typeface="Wingdings 2"/>
              <a:buChar char=""/>
              <a:defRPr/>
            </a:pPr>
            <a:r>
              <a:rPr lang="ru-RU" sz="2400" b="1" dirty="0">
                <a:solidFill>
                  <a:sysClr val="windowText" lastClr="000000"/>
                </a:solidFill>
                <a:latin typeface="Trebuchet MS"/>
              </a:rPr>
              <a:t>Обществознание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5199243" y="1089170"/>
            <a:ext cx="1437288" cy="3273955"/>
            <a:chOff x="8305800" y="2482595"/>
            <a:chExt cx="1379220" cy="4081779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05800" y="2482595"/>
              <a:ext cx="1315211" cy="161239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28659" y="3630167"/>
              <a:ext cx="1330452" cy="164287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28659" y="4911851"/>
              <a:ext cx="1356359" cy="165201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624316" y="3165347"/>
              <a:ext cx="678180" cy="2814955"/>
            </a:xfrm>
            <a:custGeom>
              <a:avLst/>
              <a:gdLst/>
              <a:ahLst/>
              <a:cxnLst/>
              <a:rect l="l" t="t" r="r" b="b"/>
              <a:pathLst>
                <a:path w="678179" h="2814954">
                  <a:moveTo>
                    <a:pt x="678053" y="2621546"/>
                  </a:moveTo>
                  <a:lnTo>
                    <a:pt x="58166" y="2434615"/>
                  </a:lnTo>
                  <a:lnTo>
                    <a:pt x="0" y="2627833"/>
                  </a:lnTo>
                  <a:lnTo>
                    <a:pt x="619887" y="2814751"/>
                  </a:lnTo>
                  <a:lnTo>
                    <a:pt x="678053" y="2621546"/>
                  </a:lnTo>
                  <a:close/>
                </a:path>
                <a:path w="678179" h="2814954">
                  <a:moveTo>
                    <a:pt x="678053" y="1334262"/>
                  </a:moveTo>
                  <a:lnTo>
                    <a:pt x="58166" y="1147318"/>
                  </a:lnTo>
                  <a:lnTo>
                    <a:pt x="0" y="1340485"/>
                  </a:lnTo>
                  <a:lnTo>
                    <a:pt x="619887" y="1527302"/>
                  </a:lnTo>
                  <a:lnTo>
                    <a:pt x="678053" y="1334262"/>
                  </a:lnTo>
                  <a:close/>
                </a:path>
                <a:path w="678179" h="2814954">
                  <a:moveTo>
                    <a:pt x="678053" y="186944"/>
                  </a:moveTo>
                  <a:lnTo>
                    <a:pt x="58166" y="0"/>
                  </a:lnTo>
                  <a:lnTo>
                    <a:pt x="0" y="193167"/>
                  </a:lnTo>
                  <a:lnTo>
                    <a:pt x="619887" y="380123"/>
                  </a:lnTo>
                  <a:lnTo>
                    <a:pt x="678053" y="186944"/>
                  </a:lnTo>
                  <a:close/>
                </a:path>
              </a:pathLst>
            </a:custGeom>
            <a:solidFill>
              <a:srgbClr val="24368E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548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9389" y="145161"/>
            <a:ext cx="6734629" cy="492443"/>
          </a:xfrm>
        </p:spPr>
        <p:txBody>
          <a:bodyPr/>
          <a:lstStyle/>
          <a:p>
            <a:r>
              <a:rPr lang="ru-RU" sz="3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Продолжительность </a:t>
            </a:r>
            <a:r>
              <a:rPr lang="ru-RU" sz="3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ЕГЭ-2026</a:t>
            </a:r>
            <a:endParaRPr lang="ru-RU" sz="32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"/>
            <a:ext cx="2198914" cy="9632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159" y="876494"/>
            <a:ext cx="7097485" cy="400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36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/>
        </p:nvSpPr>
        <p:spPr>
          <a:xfrm>
            <a:off x="8396486" y="4786394"/>
            <a:ext cx="257175" cy="289823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40">
                <a:solidFill>
                  <a:srgbClr val="7E7E7E"/>
                </a:solidFill>
                <a:latin typeface="Trebuchet MS"/>
                <a:ea typeface="Trebuchet MS"/>
                <a:cs typeface="Trebuchet MS"/>
              </a:rPr>
              <a:t>12</a:t>
            </a:r>
            <a:endParaRPr>
              <a:latin typeface="Trebuchet MS"/>
              <a:ea typeface="Trebuchet MS"/>
              <a:cs typeface="Trebuchet MS"/>
            </a:endParaRPr>
          </a:p>
        </p:txBody>
      </p:sp>
      <p:sp>
        <p:nvSpPr>
          <p:cNvPr id="167" name="Shape 167"/>
          <p:cNvSpPr/>
          <p:nvPr/>
        </p:nvSpPr>
        <p:spPr>
          <a:xfrm>
            <a:off x="6690359" y="678180"/>
            <a:ext cx="876300" cy="917448"/>
          </a:xfrm>
          <a:prstGeom prst="rect">
            <a:avLst/>
          </a:prstGeom>
          <a:blipFill>
            <a:blip r:embed="rId2"/>
            <a:stretch/>
          </a:blipFill>
        </p:spPr>
        <p:txBody>
          <a:bodyPr wrap="square" lIns="0" tIns="0" rIns="0" bIns="0"/>
          <a:lstStyle/>
          <a:p>
            <a:endParaRPr/>
          </a:p>
        </p:txBody>
      </p:sp>
      <p:pic>
        <p:nvPicPr>
          <p:cNvPr id="169" name="Shape 169"/>
          <p:cNvPicPr/>
          <p:nvPr/>
        </p:nvPicPr>
        <p:blipFill>
          <a:blip r:embed="rId3"/>
          <a:stretch/>
        </p:blipFill>
        <p:spPr>
          <a:xfrm>
            <a:off x="252250" y="113514"/>
            <a:ext cx="1952822" cy="678179"/>
          </a:xfrm>
          <a:prstGeom prst="rect">
            <a:avLst/>
          </a:prstGeom>
        </p:spPr>
      </p:pic>
      <p:pic>
        <p:nvPicPr>
          <p:cNvPr id="8" name="Shape 169"/>
          <p:cNvPicPr/>
          <p:nvPr/>
        </p:nvPicPr>
        <p:blipFill>
          <a:blip r:embed="rId3"/>
          <a:stretch/>
        </p:blipFill>
        <p:spPr>
          <a:xfrm>
            <a:off x="7958519" y="4595600"/>
            <a:ext cx="1133103" cy="54791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" r="3166"/>
          <a:stretch/>
        </p:blipFill>
        <p:spPr bwMode="auto">
          <a:xfrm>
            <a:off x="725213" y="791701"/>
            <a:ext cx="7189077" cy="4209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59"/>
          <p:cNvPicPr/>
          <p:nvPr/>
        </p:nvPicPr>
        <p:blipFill>
          <a:blip r:embed="rId2"/>
          <a:stretch/>
        </p:blipFill>
        <p:spPr>
          <a:xfrm>
            <a:off x="250146" y="57811"/>
            <a:ext cx="2028090" cy="9612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74658" y="253565"/>
            <a:ext cx="4143057" cy="461665"/>
          </a:xfrm>
          <a:prstGeom prst="rect">
            <a:avLst/>
          </a:prstGeom>
        </p:spPr>
        <p:txBody>
          <a:bodyPr wrap="none" lIns="91420" tIns="45710" rIns="91420" bIns="45710">
            <a:spAutoFit/>
          </a:bodyPr>
          <a:lstStyle/>
          <a:p>
            <a:r>
              <a:rPr lang="ru-RU" sz="2400" b="1" kern="0" spc="-8" dirty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Нормативно-</a:t>
            </a:r>
            <a:r>
              <a:rPr lang="ru-RU" sz="2400" b="1" kern="0" dirty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правовая</a:t>
            </a:r>
            <a:r>
              <a:rPr lang="ru-RU" sz="2400" b="1" kern="0" spc="-124" dirty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 база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object 16"/>
          <p:cNvSpPr txBox="1"/>
          <p:nvPr/>
        </p:nvSpPr>
        <p:spPr>
          <a:xfrm>
            <a:off x="230507" y="995134"/>
            <a:ext cx="8749533" cy="389577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defTabSz="685630">
              <a:lnSpc>
                <a:spcPts val="1755"/>
              </a:lnSpc>
              <a:spcBef>
                <a:spcPts val="79"/>
              </a:spcBef>
              <a:tabLst>
                <a:tab pos="695129" algn="l"/>
              </a:tabLst>
            </a:pPr>
            <a:r>
              <a:rPr lang="ru-RU" sz="1700" kern="0" spc="-38" dirty="0">
                <a:solidFill>
                  <a:schemeClr val="tx2">
                    <a:lumMod val="75000"/>
                  </a:schemeClr>
                </a:solidFill>
                <a:latin typeface="Lucida Sans Unicode"/>
                <a:cs typeface="Lucida Sans Unicode"/>
              </a:rPr>
              <a:t>▶ </a:t>
            </a:r>
            <a:r>
              <a:rPr lang="ru-RU" sz="2000" kern="0" dirty="0">
                <a:solidFill>
                  <a:schemeClr val="tx2">
                    <a:lumMod val="75000"/>
                  </a:schemeClr>
                </a:solidFill>
                <a:cs typeface="Calibri"/>
              </a:rPr>
              <a:t>Федеральный </a:t>
            </a:r>
            <a:r>
              <a:rPr lang="ru-RU" sz="2000" kern="0" dirty="0">
                <a:solidFill>
                  <a:schemeClr val="tx2">
                    <a:lumMod val="75000"/>
                  </a:schemeClr>
                </a:solidFill>
                <a:cs typeface="Calibri"/>
              </a:rPr>
              <a:t>закон Российской Федерации от 29 декабря 2012 г. N 273- ФЗ «</a:t>
            </a:r>
            <a:r>
              <a:rPr lang="ru-RU" sz="2000" kern="0" dirty="0">
                <a:solidFill>
                  <a:schemeClr val="tx2">
                    <a:lumMod val="75000"/>
                  </a:schemeClr>
                </a:solidFill>
                <a:cs typeface="Calibri"/>
              </a:rPr>
              <a:t>Об </a:t>
            </a:r>
            <a:r>
              <a:rPr sz="2000" kern="0" dirty="0" err="1">
                <a:solidFill>
                  <a:schemeClr val="tx2">
                    <a:lumMod val="75000"/>
                  </a:schemeClr>
                </a:solidFill>
                <a:cs typeface="Calibri"/>
              </a:rPr>
              <a:t>образовании</a:t>
            </a:r>
            <a:r>
              <a:rPr sz="2000" kern="0" dirty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sz="2000" kern="0" dirty="0">
                <a:solidFill>
                  <a:schemeClr val="tx2">
                    <a:lumMod val="75000"/>
                  </a:schemeClr>
                </a:solidFill>
                <a:cs typeface="Calibri"/>
              </a:rPr>
              <a:t>в Российской Федерации»;</a:t>
            </a:r>
          </a:p>
          <a:p>
            <a:pPr marL="9525" defTabSz="685630">
              <a:lnSpc>
                <a:spcPts val="1755"/>
              </a:lnSpc>
              <a:tabLst>
                <a:tab pos="695129" algn="l"/>
              </a:tabLst>
            </a:pPr>
            <a:r>
              <a:rPr sz="2000" kern="0" spc="-38" dirty="0">
                <a:solidFill>
                  <a:schemeClr val="tx2">
                    <a:lumMod val="75000"/>
                  </a:schemeClr>
                </a:solidFill>
                <a:latin typeface="Lucida Sans Unicode"/>
                <a:cs typeface="Lucida Sans Unicode"/>
              </a:rPr>
              <a:t>▶</a:t>
            </a:r>
            <a:r>
              <a:rPr sz="2000" kern="0" dirty="0">
                <a:solidFill>
                  <a:schemeClr val="tx2">
                    <a:lumMod val="75000"/>
                  </a:schemeClr>
                </a:solidFill>
                <a:latin typeface="Lucida Sans Unicode"/>
                <a:cs typeface="Lucida Sans Unicode"/>
              </a:rPr>
              <a:t>	</a:t>
            </a:r>
            <a:r>
              <a:rPr sz="2000" kern="0" dirty="0">
                <a:solidFill>
                  <a:schemeClr val="tx2">
                    <a:lumMod val="75000"/>
                  </a:schemeClr>
                </a:solidFill>
                <a:cs typeface="Calibri"/>
              </a:rPr>
              <a:t>Приказ</a:t>
            </a:r>
            <a:r>
              <a:rPr sz="2000" kern="0" spc="-41" dirty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sz="2000" kern="0" spc="-8" dirty="0">
                <a:solidFill>
                  <a:schemeClr val="tx2">
                    <a:lumMod val="75000"/>
                  </a:schemeClr>
                </a:solidFill>
                <a:cs typeface="Calibri"/>
              </a:rPr>
              <a:t>Министерства</a:t>
            </a:r>
            <a:r>
              <a:rPr sz="2000" kern="0" spc="-34" dirty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sz="2000" kern="0" dirty="0">
                <a:solidFill>
                  <a:schemeClr val="tx2">
                    <a:lumMod val="75000"/>
                  </a:schemeClr>
                </a:solidFill>
                <a:cs typeface="Calibri"/>
              </a:rPr>
              <a:t>просвещения</a:t>
            </a:r>
            <a:r>
              <a:rPr sz="2000" kern="0" spc="-26" dirty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sz="2000" kern="0" dirty="0">
                <a:solidFill>
                  <a:schemeClr val="tx2">
                    <a:lumMod val="75000"/>
                  </a:schemeClr>
                </a:solidFill>
                <a:cs typeface="Calibri"/>
              </a:rPr>
              <a:t>РФ</a:t>
            </a:r>
            <a:r>
              <a:rPr sz="2000" kern="0" spc="-15" dirty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sz="2000" kern="0" dirty="0">
                <a:solidFill>
                  <a:schemeClr val="tx2">
                    <a:lumMod val="75000"/>
                  </a:schemeClr>
                </a:solidFill>
                <a:cs typeface="Calibri"/>
              </a:rPr>
              <a:t>и</a:t>
            </a:r>
            <a:r>
              <a:rPr sz="2000" kern="0" spc="-30" dirty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sz="2000" kern="0" spc="-8" dirty="0">
                <a:solidFill>
                  <a:schemeClr val="tx2">
                    <a:lumMod val="75000"/>
                  </a:schemeClr>
                </a:solidFill>
                <a:cs typeface="Calibri"/>
              </a:rPr>
              <a:t>Федеральной</a:t>
            </a:r>
            <a:r>
              <a:rPr sz="2000" kern="0" spc="-15" dirty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sz="2000" kern="0" dirty="0">
                <a:solidFill>
                  <a:schemeClr val="tx2">
                    <a:lumMod val="75000"/>
                  </a:schemeClr>
                </a:solidFill>
                <a:cs typeface="Calibri"/>
              </a:rPr>
              <a:t>службы</a:t>
            </a:r>
            <a:r>
              <a:rPr sz="2000" kern="0" spc="-34" dirty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sz="2000" kern="0" dirty="0">
                <a:solidFill>
                  <a:schemeClr val="tx2">
                    <a:lumMod val="75000"/>
                  </a:schemeClr>
                </a:solidFill>
                <a:cs typeface="Calibri"/>
              </a:rPr>
              <a:t>по</a:t>
            </a:r>
            <a:r>
              <a:rPr sz="2000" kern="0" spc="-26" dirty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sz="2000" kern="0" dirty="0">
                <a:solidFill>
                  <a:schemeClr val="tx2">
                    <a:lumMod val="75000"/>
                  </a:schemeClr>
                </a:solidFill>
                <a:cs typeface="Calibri"/>
              </a:rPr>
              <a:t>надзору</a:t>
            </a:r>
            <a:r>
              <a:rPr sz="2000" kern="0" spc="-45" dirty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sz="2000" kern="0" dirty="0">
                <a:solidFill>
                  <a:schemeClr val="tx2">
                    <a:lumMod val="75000"/>
                  </a:schemeClr>
                </a:solidFill>
                <a:cs typeface="Calibri"/>
              </a:rPr>
              <a:t>в</a:t>
            </a:r>
            <a:r>
              <a:rPr sz="2000" kern="0" spc="-15" dirty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sz="2000" kern="0" spc="-8" dirty="0" err="1">
                <a:solidFill>
                  <a:schemeClr val="tx2">
                    <a:lumMod val="75000"/>
                  </a:schemeClr>
                </a:solidFill>
                <a:cs typeface="Calibri"/>
              </a:rPr>
              <a:t>сфере</a:t>
            </a:r>
            <a:r>
              <a:rPr lang="ru-RU" sz="2000" kern="0" spc="-8" dirty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sz="2000" kern="0" dirty="0" err="1">
                <a:solidFill>
                  <a:schemeClr val="tx2">
                    <a:lumMod val="75000"/>
                  </a:schemeClr>
                </a:solidFill>
                <a:cs typeface="Calibri"/>
              </a:rPr>
              <a:t>образования</a:t>
            </a:r>
            <a:r>
              <a:rPr sz="2000" kern="0" spc="-38" dirty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sz="2000" kern="0" dirty="0">
                <a:solidFill>
                  <a:schemeClr val="tx2">
                    <a:lumMod val="75000"/>
                  </a:schemeClr>
                </a:solidFill>
                <a:cs typeface="Calibri"/>
              </a:rPr>
              <a:t>и</a:t>
            </a:r>
            <a:r>
              <a:rPr sz="2000" kern="0" spc="-30" dirty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sz="2000" kern="0" dirty="0">
                <a:solidFill>
                  <a:schemeClr val="tx2">
                    <a:lumMod val="75000"/>
                  </a:schemeClr>
                </a:solidFill>
                <a:cs typeface="Calibri"/>
              </a:rPr>
              <a:t>науки</a:t>
            </a:r>
            <a:r>
              <a:rPr sz="2000" kern="0" spc="-26" dirty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sz="2000" kern="0" dirty="0">
                <a:solidFill>
                  <a:schemeClr val="tx2">
                    <a:lumMod val="75000"/>
                  </a:schemeClr>
                </a:solidFill>
                <a:cs typeface="Calibri"/>
              </a:rPr>
              <a:t>от</a:t>
            </a:r>
            <a:r>
              <a:rPr sz="2000" kern="0" spc="-19" dirty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sz="2000" kern="0" dirty="0">
                <a:solidFill>
                  <a:schemeClr val="tx2">
                    <a:lumMod val="75000"/>
                  </a:schemeClr>
                </a:solidFill>
                <a:cs typeface="Calibri"/>
              </a:rPr>
              <a:t>04.04.2023</a:t>
            </a:r>
            <a:r>
              <a:rPr sz="2000" kern="0" spc="-45" dirty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sz="2000" kern="0" dirty="0">
                <a:solidFill>
                  <a:schemeClr val="tx2">
                    <a:lumMod val="75000"/>
                  </a:schemeClr>
                </a:solidFill>
                <a:cs typeface="Calibri"/>
              </a:rPr>
              <a:t>№233/552</a:t>
            </a:r>
            <a:r>
              <a:rPr sz="2000" kern="0" spc="-49" dirty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sz="2000" kern="0" dirty="0">
                <a:solidFill>
                  <a:schemeClr val="tx2">
                    <a:lumMod val="75000"/>
                  </a:schemeClr>
                </a:solidFill>
                <a:cs typeface="Calibri"/>
              </a:rPr>
              <a:t>"Об</a:t>
            </a:r>
            <a:r>
              <a:rPr sz="2000" kern="0" spc="-30" dirty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sz="2000" kern="0" spc="-8" dirty="0">
                <a:solidFill>
                  <a:schemeClr val="tx2">
                    <a:lumMod val="75000"/>
                  </a:schemeClr>
                </a:solidFill>
                <a:cs typeface="Calibri"/>
              </a:rPr>
              <a:t>утверждении</a:t>
            </a:r>
            <a:r>
              <a:rPr sz="2000" kern="0" spc="-38" dirty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sz="2000" kern="0" dirty="0">
                <a:solidFill>
                  <a:schemeClr val="tx2">
                    <a:lumMod val="75000"/>
                  </a:schemeClr>
                </a:solidFill>
                <a:cs typeface="Calibri"/>
              </a:rPr>
              <a:t>Порядка</a:t>
            </a:r>
            <a:r>
              <a:rPr sz="2000" kern="0" spc="-41" dirty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sz="2000" kern="0" dirty="0">
                <a:solidFill>
                  <a:schemeClr val="tx2">
                    <a:lumMod val="75000"/>
                  </a:schemeClr>
                </a:solidFill>
                <a:cs typeface="Calibri"/>
              </a:rPr>
              <a:t>проведения</a:t>
            </a:r>
            <a:r>
              <a:rPr sz="2000" kern="0" spc="-30" dirty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sz="2000" kern="0" dirty="0">
                <a:solidFill>
                  <a:schemeClr val="tx2">
                    <a:lumMod val="75000"/>
                  </a:schemeClr>
                </a:solidFill>
                <a:cs typeface="Calibri"/>
              </a:rPr>
              <a:t>ГИА</a:t>
            </a:r>
            <a:r>
              <a:rPr sz="2000" kern="0" spc="-15" dirty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sz="2000" kern="0" spc="-19" dirty="0">
                <a:solidFill>
                  <a:schemeClr val="tx2">
                    <a:lumMod val="75000"/>
                  </a:schemeClr>
                </a:solidFill>
                <a:cs typeface="Calibri"/>
              </a:rPr>
              <a:t>по </a:t>
            </a:r>
            <a:r>
              <a:rPr sz="2000" kern="0" spc="-8" dirty="0">
                <a:solidFill>
                  <a:schemeClr val="tx2">
                    <a:lumMod val="75000"/>
                  </a:schemeClr>
                </a:solidFill>
                <a:cs typeface="Calibri"/>
              </a:rPr>
              <a:t>образовательным</a:t>
            </a:r>
            <a:r>
              <a:rPr sz="2000" kern="0" spc="-38" dirty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sz="2000" kern="0" dirty="0">
                <a:solidFill>
                  <a:schemeClr val="tx2">
                    <a:lumMod val="75000"/>
                  </a:schemeClr>
                </a:solidFill>
                <a:cs typeface="Calibri"/>
              </a:rPr>
              <a:t>программам</a:t>
            </a:r>
            <a:r>
              <a:rPr sz="2000" kern="0" spc="-56" dirty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sz="2000" kern="0" dirty="0">
                <a:solidFill>
                  <a:schemeClr val="tx2">
                    <a:lumMod val="75000"/>
                  </a:schemeClr>
                </a:solidFill>
                <a:cs typeface="Calibri"/>
              </a:rPr>
              <a:t>среднего</a:t>
            </a:r>
            <a:r>
              <a:rPr sz="2000" kern="0" spc="-34" dirty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sz="2000" kern="0" dirty="0">
                <a:solidFill>
                  <a:schemeClr val="tx2">
                    <a:lumMod val="75000"/>
                  </a:schemeClr>
                </a:solidFill>
                <a:cs typeface="Calibri"/>
              </a:rPr>
              <a:t>общего</a:t>
            </a:r>
            <a:r>
              <a:rPr sz="2000" kern="0" spc="-30" dirty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sz="2000" kern="0" spc="-8" dirty="0">
                <a:solidFill>
                  <a:schemeClr val="tx2">
                    <a:lumMod val="75000"/>
                  </a:schemeClr>
                </a:solidFill>
                <a:cs typeface="Calibri"/>
              </a:rPr>
              <a:t>образования"</a:t>
            </a:r>
            <a:endParaRPr sz="2000" kern="0" dirty="0">
              <a:solidFill>
                <a:schemeClr val="tx2">
                  <a:lumMod val="75000"/>
                </a:schemeClr>
              </a:solidFill>
              <a:cs typeface="Calibri"/>
            </a:endParaRPr>
          </a:p>
          <a:p>
            <a:pPr marL="9525" defTabSz="685630">
              <a:lnSpc>
                <a:spcPts val="1710"/>
              </a:lnSpc>
              <a:tabLst>
                <a:tab pos="695129" algn="l"/>
              </a:tabLst>
            </a:pPr>
            <a:r>
              <a:rPr sz="2000" kern="0" spc="-38" dirty="0">
                <a:solidFill>
                  <a:schemeClr val="tx2">
                    <a:lumMod val="75000"/>
                  </a:schemeClr>
                </a:solidFill>
                <a:latin typeface="Lucida Sans Unicode"/>
                <a:cs typeface="Lucida Sans Unicode"/>
              </a:rPr>
              <a:t>▶</a:t>
            </a:r>
            <a:r>
              <a:rPr sz="2000" kern="0" dirty="0">
                <a:solidFill>
                  <a:schemeClr val="tx2">
                    <a:lumMod val="75000"/>
                  </a:schemeClr>
                </a:solidFill>
                <a:latin typeface="Lucida Sans Unicode"/>
                <a:cs typeface="Lucida Sans Unicode"/>
              </a:rPr>
              <a:t>	</a:t>
            </a:r>
            <a:r>
              <a:rPr sz="2000" kern="0" spc="-8" dirty="0">
                <a:solidFill>
                  <a:schemeClr val="tx2">
                    <a:lumMod val="75000"/>
                  </a:schemeClr>
                </a:solidFill>
                <a:cs typeface="Calibri"/>
              </a:rPr>
              <a:t>Приказ</a:t>
            </a:r>
            <a:r>
              <a:rPr sz="2000" kern="0" spc="-56" dirty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sz="2000" kern="0" spc="-8" dirty="0">
                <a:solidFill>
                  <a:schemeClr val="tx2">
                    <a:lumMod val="75000"/>
                  </a:schemeClr>
                </a:solidFill>
                <a:cs typeface="Calibri"/>
              </a:rPr>
              <a:t>Министерства</a:t>
            </a:r>
            <a:r>
              <a:rPr sz="2000" kern="0" spc="-30" dirty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sz="2000" kern="0" dirty="0">
                <a:solidFill>
                  <a:schemeClr val="tx2">
                    <a:lumMod val="75000"/>
                  </a:schemeClr>
                </a:solidFill>
                <a:cs typeface="Calibri"/>
              </a:rPr>
              <a:t>просвещения</a:t>
            </a:r>
            <a:r>
              <a:rPr sz="2000" kern="0" spc="-26" dirty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sz="2000" kern="0" dirty="0">
                <a:solidFill>
                  <a:schemeClr val="tx2">
                    <a:lumMod val="75000"/>
                  </a:schemeClr>
                </a:solidFill>
                <a:cs typeface="Calibri"/>
              </a:rPr>
              <a:t>РФ</a:t>
            </a:r>
            <a:r>
              <a:rPr sz="2000" kern="0" spc="-11" dirty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sz="2000" kern="0" dirty="0">
                <a:solidFill>
                  <a:schemeClr val="tx2">
                    <a:lumMod val="75000"/>
                  </a:schemeClr>
                </a:solidFill>
                <a:cs typeface="Calibri"/>
              </a:rPr>
              <a:t>от</a:t>
            </a:r>
            <a:r>
              <a:rPr sz="2000" kern="0" spc="-38" dirty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sz="2000" kern="0" dirty="0">
                <a:solidFill>
                  <a:schemeClr val="tx2">
                    <a:lumMod val="75000"/>
                  </a:schemeClr>
                </a:solidFill>
                <a:cs typeface="Calibri"/>
              </a:rPr>
              <a:t>29.09.2023</a:t>
            </a:r>
            <a:r>
              <a:rPr sz="2000" kern="0" spc="-56" dirty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sz="2000" kern="0" dirty="0">
                <a:solidFill>
                  <a:schemeClr val="tx2">
                    <a:lumMod val="75000"/>
                  </a:schemeClr>
                </a:solidFill>
                <a:cs typeface="Calibri"/>
              </a:rPr>
              <a:t>№</a:t>
            </a:r>
            <a:r>
              <a:rPr sz="2000" kern="0" spc="-23" dirty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sz="2000" kern="0" dirty="0">
                <a:solidFill>
                  <a:schemeClr val="tx2">
                    <a:lumMod val="75000"/>
                  </a:schemeClr>
                </a:solidFill>
                <a:cs typeface="Calibri"/>
              </a:rPr>
              <a:t>730</a:t>
            </a:r>
            <a:r>
              <a:rPr sz="2000" kern="0" spc="-45" dirty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sz="2000" kern="0" dirty="0">
                <a:solidFill>
                  <a:schemeClr val="tx2">
                    <a:lumMod val="75000"/>
                  </a:schemeClr>
                </a:solidFill>
                <a:cs typeface="Calibri"/>
              </a:rPr>
              <a:t>Об</a:t>
            </a:r>
            <a:r>
              <a:rPr sz="2000" kern="0" spc="-38" dirty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sz="2000" kern="0" spc="-8" dirty="0">
                <a:solidFill>
                  <a:schemeClr val="tx2">
                    <a:lumMod val="75000"/>
                  </a:schemeClr>
                </a:solidFill>
                <a:cs typeface="Calibri"/>
              </a:rPr>
              <a:t>утверждении</a:t>
            </a:r>
            <a:r>
              <a:rPr sz="2000" kern="0" spc="-64" dirty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sz="2000" kern="0" spc="-8" dirty="0" err="1">
                <a:solidFill>
                  <a:schemeClr val="tx2">
                    <a:lumMod val="75000"/>
                  </a:schemeClr>
                </a:solidFill>
                <a:cs typeface="Calibri"/>
              </a:rPr>
              <a:t>порядка</a:t>
            </a:r>
            <a:r>
              <a:rPr sz="2000" kern="0" spc="-49" dirty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sz="2000" kern="0" spc="-38" dirty="0">
                <a:solidFill>
                  <a:schemeClr val="tx2">
                    <a:lumMod val="75000"/>
                  </a:schemeClr>
                </a:solidFill>
                <a:cs typeface="Calibri"/>
              </a:rPr>
              <a:t>и</a:t>
            </a:r>
            <a:r>
              <a:rPr lang="ru-RU" sz="2000" kern="0" spc="-38" dirty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sz="2000" kern="0" dirty="0" err="1">
                <a:solidFill>
                  <a:schemeClr val="tx2">
                    <a:lumMod val="75000"/>
                  </a:schemeClr>
                </a:solidFill>
                <a:cs typeface="Calibri"/>
              </a:rPr>
              <a:t>условий</a:t>
            </a:r>
            <a:r>
              <a:rPr sz="2000" kern="0" spc="-45" dirty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sz="2000" kern="0" dirty="0">
                <a:solidFill>
                  <a:schemeClr val="tx2">
                    <a:lumMod val="75000"/>
                  </a:schemeClr>
                </a:solidFill>
                <a:cs typeface="Calibri"/>
              </a:rPr>
              <a:t>выдачи</a:t>
            </a:r>
            <a:r>
              <a:rPr sz="2000" kern="0" spc="-34" dirty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sz="2000" kern="0" spc="-8" dirty="0">
                <a:solidFill>
                  <a:schemeClr val="tx2">
                    <a:lumMod val="75000"/>
                  </a:schemeClr>
                </a:solidFill>
                <a:cs typeface="Calibri"/>
              </a:rPr>
              <a:t>медалей</a:t>
            </a:r>
            <a:r>
              <a:rPr sz="2000" kern="0" spc="-53" dirty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sz="2000" kern="0" dirty="0">
                <a:solidFill>
                  <a:schemeClr val="tx2">
                    <a:lumMod val="75000"/>
                  </a:schemeClr>
                </a:solidFill>
                <a:cs typeface="Calibri"/>
              </a:rPr>
              <a:t>«За</a:t>
            </a:r>
            <a:r>
              <a:rPr sz="2000" kern="0" spc="-23" dirty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sz="2000" kern="0" dirty="0">
                <a:solidFill>
                  <a:schemeClr val="tx2">
                    <a:lumMod val="75000"/>
                  </a:schemeClr>
                </a:solidFill>
                <a:cs typeface="Calibri"/>
              </a:rPr>
              <a:t>особые</a:t>
            </a:r>
            <a:r>
              <a:rPr sz="2000" kern="0" spc="-41" dirty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sz="2000" kern="0" dirty="0">
                <a:solidFill>
                  <a:schemeClr val="tx2">
                    <a:lumMod val="75000"/>
                  </a:schemeClr>
                </a:solidFill>
                <a:cs typeface="Calibri"/>
              </a:rPr>
              <a:t>успехи</a:t>
            </a:r>
            <a:r>
              <a:rPr sz="2000" kern="0" spc="-56" dirty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sz="2000" kern="0" dirty="0">
                <a:solidFill>
                  <a:schemeClr val="tx2">
                    <a:lumMod val="75000"/>
                  </a:schemeClr>
                </a:solidFill>
                <a:cs typeface="Calibri"/>
              </a:rPr>
              <a:t>в</a:t>
            </a:r>
            <a:r>
              <a:rPr sz="2000" kern="0" spc="-15" dirty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sz="2000" kern="0" dirty="0">
                <a:solidFill>
                  <a:schemeClr val="tx2">
                    <a:lumMod val="75000"/>
                  </a:schemeClr>
                </a:solidFill>
                <a:cs typeface="Calibri"/>
              </a:rPr>
              <a:t>учении»</a:t>
            </a:r>
            <a:r>
              <a:rPr sz="2000" kern="0" spc="270" dirty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sz="2000" kern="0" dirty="0">
                <a:solidFill>
                  <a:schemeClr val="tx2">
                    <a:lumMod val="75000"/>
                  </a:schemeClr>
                </a:solidFill>
                <a:cs typeface="Calibri"/>
              </a:rPr>
              <a:t>I</a:t>
            </a:r>
            <a:r>
              <a:rPr sz="2000" kern="0" spc="-34" dirty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sz="2000" kern="0" dirty="0">
                <a:solidFill>
                  <a:schemeClr val="tx2">
                    <a:lumMod val="75000"/>
                  </a:schemeClr>
                </a:solidFill>
                <a:cs typeface="Calibri"/>
              </a:rPr>
              <a:t>и</a:t>
            </a:r>
            <a:r>
              <a:rPr sz="2000" kern="0" spc="-26" dirty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sz="2000" kern="0" dirty="0">
                <a:solidFill>
                  <a:schemeClr val="tx2">
                    <a:lumMod val="75000"/>
                  </a:schemeClr>
                </a:solidFill>
                <a:cs typeface="Calibri"/>
              </a:rPr>
              <a:t>II</a:t>
            </a:r>
            <a:r>
              <a:rPr sz="2000" kern="0" spc="-23" dirty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sz="2000" kern="0" spc="-8" dirty="0">
                <a:solidFill>
                  <a:schemeClr val="tx2">
                    <a:lumMod val="75000"/>
                  </a:schemeClr>
                </a:solidFill>
                <a:cs typeface="Calibri"/>
              </a:rPr>
              <a:t>степени</a:t>
            </a:r>
            <a:endParaRPr sz="2000" kern="0" dirty="0">
              <a:solidFill>
                <a:schemeClr val="tx2">
                  <a:lumMod val="75000"/>
                </a:schemeClr>
              </a:solidFill>
              <a:cs typeface="Calibri"/>
            </a:endParaRPr>
          </a:p>
          <a:p>
            <a:pPr marL="9525" defTabSz="685630">
              <a:lnSpc>
                <a:spcPts val="1755"/>
              </a:lnSpc>
              <a:tabLst>
                <a:tab pos="695129" algn="l"/>
              </a:tabLst>
            </a:pPr>
            <a:r>
              <a:rPr sz="2000" kern="0" spc="-38" dirty="0">
                <a:solidFill>
                  <a:schemeClr val="tx2">
                    <a:lumMod val="75000"/>
                  </a:schemeClr>
                </a:solidFill>
                <a:latin typeface="Lucida Sans Unicode"/>
                <a:cs typeface="Lucida Sans Unicode"/>
              </a:rPr>
              <a:t>▶</a:t>
            </a:r>
            <a:r>
              <a:rPr sz="2000" kern="0" dirty="0">
                <a:solidFill>
                  <a:schemeClr val="tx2">
                    <a:lumMod val="75000"/>
                  </a:schemeClr>
                </a:solidFill>
                <a:latin typeface="Lucida Sans Unicode"/>
                <a:cs typeface="Lucida Sans Unicode"/>
              </a:rPr>
              <a:t>	</a:t>
            </a:r>
            <a:r>
              <a:rPr sz="2000" kern="0" dirty="0">
                <a:solidFill>
                  <a:schemeClr val="tx2">
                    <a:lumMod val="75000"/>
                  </a:schemeClr>
                </a:solidFill>
                <a:cs typeface="Calibri"/>
              </a:rPr>
              <a:t>Порядок</a:t>
            </a:r>
            <a:r>
              <a:rPr sz="2000" kern="0" spc="-45" dirty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sz="2000" kern="0" spc="-8" dirty="0">
                <a:solidFill>
                  <a:schemeClr val="tx2">
                    <a:lumMod val="75000"/>
                  </a:schemeClr>
                </a:solidFill>
                <a:cs typeface="Calibri"/>
              </a:rPr>
              <a:t>заполнения,</a:t>
            </a:r>
            <a:r>
              <a:rPr sz="2000" kern="0" spc="-15" dirty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sz="2000" kern="0" dirty="0">
                <a:solidFill>
                  <a:schemeClr val="tx2">
                    <a:lumMod val="75000"/>
                  </a:schemeClr>
                </a:solidFill>
                <a:cs typeface="Calibri"/>
              </a:rPr>
              <a:t>учета</a:t>
            </a:r>
            <a:r>
              <a:rPr sz="2000" kern="0" spc="-15" dirty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sz="2000" kern="0" dirty="0">
                <a:solidFill>
                  <a:schemeClr val="tx2">
                    <a:lumMod val="75000"/>
                  </a:schemeClr>
                </a:solidFill>
                <a:cs typeface="Calibri"/>
              </a:rPr>
              <a:t>и</a:t>
            </a:r>
            <a:r>
              <a:rPr sz="2000" kern="0" spc="-26" dirty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sz="2000" kern="0" dirty="0">
                <a:solidFill>
                  <a:schemeClr val="tx2">
                    <a:lumMod val="75000"/>
                  </a:schemeClr>
                </a:solidFill>
                <a:cs typeface="Calibri"/>
              </a:rPr>
              <a:t>выдачи</a:t>
            </a:r>
            <a:r>
              <a:rPr sz="2000" kern="0" spc="-15" dirty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sz="2000" kern="0" spc="-8" dirty="0">
                <a:solidFill>
                  <a:schemeClr val="tx2">
                    <a:lumMod val="75000"/>
                  </a:schemeClr>
                </a:solidFill>
                <a:cs typeface="Calibri"/>
              </a:rPr>
              <a:t>аттестатов</a:t>
            </a:r>
            <a:r>
              <a:rPr sz="2000" kern="0" spc="-41" dirty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sz="2000" kern="0" dirty="0">
                <a:solidFill>
                  <a:schemeClr val="tx2">
                    <a:lumMod val="75000"/>
                  </a:schemeClr>
                </a:solidFill>
                <a:cs typeface="Calibri"/>
              </a:rPr>
              <a:t>об</a:t>
            </a:r>
            <a:r>
              <a:rPr sz="2000" kern="0" spc="-23" dirty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sz="2000" kern="0" dirty="0">
                <a:solidFill>
                  <a:schemeClr val="tx2">
                    <a:lumMod val="75000"/>
                  </a:schemeClr>
                </a:solidFill>
                <a:cs typeface="Calibri"/>
              </a:rPr>
              <a:t>основном</a:t>
            </a:r>
            <a:r>
              <a:rPr sz="2000" kern="0" spc="-34" dirty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sz="2000" kern="0" dirty="0">
                <a:solidFill>
                  <a:schemeClr val="tx2">
                    <a:lumMod val="75000"/>
                  </a:schemeClr>
                </a:solidFill>
                <a:cs typeface="Calibri"/>
              </a:rPr>
              <a:t>общем</a:t>
            </a:r>
            <a:r>
              <a:rPr sz="2000" kern="0" spc="-15" dirty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sz="2000" kern="0" dirty="0">
                <a:solidFill>
                  <a:schemeClr val="tx2">
                    <a:lumMod val="75000"/>
                  </a:schemeClr>
                </a:solidFill>
                <a:cs typeface="Calibri"/>
              </a:rPr>
              <a:t>и</a:t>
            </a:r>
            <a:r>
              <a:rPr sz="2000" kern="0" spc="-26" dirty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sz="2000" kern="0" spc="-8" dirty="0" err="1">
                <a:solidFill>
                  <a:schemeClr val="tx2">
                    <a:lumMod val="75000"/>
                  </a:schemeClr>
                </a:solidFill>
                <a:cs typeface="Calibri"/>
              </a:rPr>
              <a:t>среднем</a:t>
            </a:r>
            <a:r>
              <a:rPr lang="ru-RU" sz="2000" kern="0" spc="-8" dirty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sz="2000" kern="0" dirty="0" err="1">
                <a:solidFill>
                  <a:sysClr val="windowText" lastClr="000000"/>
                </a:solidFill>
                <a:cs typeface="Calibri"/>
              </a:rPr>
              <a:t>образовании</a:t>
            </a:r>
            <a:r>
              <a:rPr sz="2000" kern="0" spc="-3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cs typeface="Calibri"/>
              </a:rPr>
              <a:t>и</a:t>
            </a:r>
            <a:r>
              <a:rPr sz="2000" kern="0" spc="-19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cs typeface="Calibri"/>
              </a:rPr>
              <a:t>их</a:t>
            </a:r>
            <a:r>
              <a:rPr sz="2000" kern="0" spc="-26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000" kern="0" spc="-8" dirty="0">
                <a:solidFill>
                  <a:sysClr val="windowText" lastClr="000000"/>
                </a:solidFill>
                <a:cs typeface="Calibri"/>
              </a:rPr>
              <a:t>дубликатов,</a:t>
            </a:r>
            <a:r>
              <a:rPr sz="2000" kern="0" spc="-3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cs typeface="Calibri"/>
              </a:rPr>
              <a:t>утв.</a:t>
            </a:r>
            <a:r>
              <a:rPr sz="2000" kern="0" spc="-38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cs typeface="Calibri"/>
              </a:rPr>
              <a:t>приказом</a:t>
            </a:r>
            <a:r>
              <a:rPr sz="2000" kern="0" spc="-23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cs typeface="Calibri"/>
              </a:rPr>
              <a:t>Минобрнауки</a:t>
            </a:r>
            <a:r>
              <a:rPr sz="2000" kern="0" spc="-34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cs typeface="Calibri"/>
              </a:rPr>
              <a:t>от</a:t>
            </a:r>
            <a:r>
              <a:rPr sz="2000" kern="0" spc="-23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cs typeface="Calibri"/>
              </a:rPr>
              <a:t>05.10.2020</a:t>
            </a:r>
            <a:r>
              <a:rPr sz="2000" kern="0" spc="-38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cs typeface="Calibri"/>
              </a:rPr>
              <a:t>№</a:t>
            </a:r>
            <a:r>
              <a:rPr sz="2000" kern="0" spc="-19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cs typeface="Calibri"/>
              </a:rPr>
              <a:t>546</a:t>
            </a:r>
            <a:r>
              <a:rPr sz="2000" kern="0" spc="-19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cs typeface="Calibri"/>
              </a:rPr>
              <a:t>(</a:t>
            </a:r>
            <a:r>
              <a:rPr lang="ru-RU" sz="2000" kern="0" dirty="0">
                <a:solidFill>
                  <a:sysClr val="windowText" lastClr="000000"/>
                </a:solidFill>
                <a:cs typeface="Calibri"/>
              </a:rPr>
              <a:t>в </a:t>
            </a:r>
            <a:r>
              <a:rPr lang="ru-RU" sz="2000" kern="0" dirty="0" err="1">
                <a:solidFill>
                  <a:sysClr val="windowText" lastClr="000000"/>
                </a:solidFill>
                <a:cs typeface="Calibri"/>
              </a:rPr>
              <a:t>действ.редакции</a:t>
            </a:r>
            <a:r>
              <a:rPr sz="2000" kern="0" spc="-15" dirty="0">
                <a:solidFill>
                  <a:sysClr val="windowText" lastClr="000000"/>
                </a:solidFill>
                <a:cs typeface="Calibri"/>
              </a:rPr>
              <a:t>)</a:t>
            </a:r>
            <a:endParaRPr sz="2000" kern="0" dirty="0">
              <a:solidFill>
                <a:sysClr val="windowText" lastClr="000000"/>
              </a:solidFill>
              <a:cs typeface="Calibri"/>
            </a:endParaRPr>
          </a:p>
          <a:p>
            <a:pPr marL="33338" algn="ctr" defTabSz="685630">
              <a:spcBef>
                <a:spcPts val="41"/>
              </a:spcBef>
            </a:pPr>
            <a:r>
              <a:rPr sz="2100" b="1" kern="0" spc="-113" dirty="0" err="1">
                <a:solidFill>
                  <a:srgbClr val="FF0000"/>
                </a:solidFill>
                <a:latin typeface="Cambria"/>
                <a:cs typeface="Cambria"/>
              </a:rPr>
              <a:t>Источники</a:t>
            </a:r>
            <a:r>
              <a:rPr sz="2100" b="1" kern="0" spc="-4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100" b="1" kern="0" spc="-34" dirty="0">
                <a:solidFill>
                  <a:srgbClr val="FF0000"/>
                </a:solidFill>
                <a:latin typeface="Cambria"/>
                <a:cs typeface="Cambria"/>
              </a:rPr>
              <a:t>информации</a:t>
            </a:r>
            <a:endParaRPr sz="2100" kern="0" dirty="0">
              <a:solidFill>
                <a:sysClr val="windowText" lastClr="000000"/>
              </a:solidFill>
              <a:latin typeface="Cambria"/>
              <a:cs typeface="Cambria"/>
            </a:endParaRPr>
          </a:p>
          <a:p>
            <a:pPr marL="709892" marR="671807" indent="622292" defTabSz="685630">
              <a:spcBef>
                <a:spcPts val="15"/>
              </a:spcBef>
            </a:pPr>
            <a:r>
              <a:rPr b="1" i="1" kern="0" spc="-8" dirty="0">
                <a:solidFill>
                  <a:srgbClr val="003399"/>
                </a:solidFill>
                <a:latin typeface="Arial"/>
                <a:cs typeface="Arial"/>
              </a:rPr>
              <a:t>Информационный</a:t>
            </a:r>
            <a:r>
              <a:rPr b="1" i="1" kern="0" spc="-56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b="1" i="1" kern="0" dirty="0">
                <a:solidFill>
                  <a:srgbClr val="003399"/>
                </a:solidFill>
                <a:latin typeface="Arial"/>
                <a:cs typeface="Arial"/>
              </a:rPr>
              <a:t>портал</a:t>
            </a:r>
            <a:r>
              <a:rPr b="1" i="1" kern="0" spc="-8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b="1" i="1" kern="0" dirty="0">
                <a:solidFill>
                  <a:srgbClr val="003399"/>
                </a:solidFill>
                <a:latin typeface="Arial"/>
                <a:cs typeface="Arial"/>
              </a:rPr>
              <a:t>ЕГЭ</a:t>
            </a:r>
            <a:r>
              <a:rPr b="1" i="1" kern="0" spc="-23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b="1" i="1" u="sng" kern="0" spc="-8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http://ege.edu.ru/</a:t>
            </a:r>
            <a:r>
              <a:rPr b="1" i="1" kern="0" spc="-8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b="1" i="1" kern="0" dirty="0">
                <a:solidFill>
                  <a:srgbClr val="003399"/>
                </a:solidFill>
                <a:latin typeface="Arial"/>
                <a:cs typeface="Arial"/>
              </a:rPr>
              <a:t>Официальный</a:t>
            </a:r>
            <a:r>
              <a:rPr b="1" i="1" kern="0" spc="-4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b="1" i="1" kern="0" dirty="0">
                <a:solidFill>
                  <a:srgbClr val="003399"/>
                </a:solidFill>
                <a:latin typeface="Arial"/>
                <a:cs typeface="Arial"/>
              </a:rPr>
              <a:t>сайт</a:t>
            </a:r>
            <a:r>
              <a:rPr b="1" i="1" kern="0" spc="-49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b="1" i="1" kern="0" spc="-15" dirty="0">
                <a:solidFill>
                  <a:srgbClr val="003399"/>
                </a:solidFill>
                <a:latin typeface="Arial"/>
                <a:cs typeface="Arial"/>
              </a:rPr>
              <a:t>Рособрнадзора</a:t>
            </a:r>
            <a:r>
              <a:rPr b="1" i="1" kern="0" spc="-56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b="1" i="1" u="sng" kern="0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http://obrnadzor.gov.ru/</a:t>
            </a:r>
            <a:endParaRPr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2787683" defTabSz="685630"/>
            <a:r>
              <a:rPr b="1" i="1" u="sng" kern="0" spc="-8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"/>
                <a:cs typeface="Arial"/>
              </a:rPr>
              <a:t>https:/</a:t>
            </a:r>
            <a:r>
              <a:rPr b="1" i="1" u="sng" kern="0" spc="-8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"/>
                <a:cs typeface="Arial"/>
                <a:hlinkClick r:id="rId5"/>
              </a:rPr>
              <a:t>/www.e</a:t>
            </a:r>
            <a:r>
              <a:rPr b="1" i="1" u="sng" kern="0" spc="-8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"/>
                <a:cs typeface="Arial"/>
              </a:rPr>
              <a:t>g</a:t>
            </a:r>
            <a:r>
              <a:rPr b="1" i="1" u="sng" kern="0" spc="-8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"/>
                <a:cs typeface="Arial"/>
                <a:hlinkClick r:id="rId5"/>
              </a:rPr>
              <a:t>e.spb.ru/</a:t>
            </a:r>
            <a:endParaRPr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8946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Проект расписания ЕГЭ</a:t>
            </a:r>
            <a:endParaRPr lang="ru-RU" dirty="0"/>
          </a:p>
        </p:txBody>
      </p:sp>
      <p:pic>
        <p:nvPicPr>
          <p:cNvPr id="4" name="Shape 169"/>
          <p:cNvPicPr/>
          <p:nvPr/>
        </p:nvPicPr>
        <p:blipFill>
          <a:blip r:embed="rId2"/>
          <a:stretch/>
        </p:blipFill>
        <p:spPr>
          <a:xfrm>
            <a:off x="441436" y="113513"/>
            <a:ext cx="1753125" cy="636927"/>
          </a:xfrm>
          <a:prstGeom prst="rect">
            <a:avLst/>
          </a:prstGeom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"/>
          <a:stretch/>
        </p:blipFill>
        <p:spPr bwMode="auto">
          <a:xfrm>
            <a:off x="542335" y="750440"/>
            <a:ext cx="7554836" cy="4300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417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811" y="929399"/>
            <a:ext cx="7050339" cy="398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hape 169"/>
          <p:cNvPicPr/>
          <p:nvPr/>
        </p:nvPicPr>
        <p:blipFill>
          <a:blip r:embed="rId3"/>
          <a:stretch/>
        </p:blipFill>
        <p:spPr>
          <a:xfrm>
            <a:off x="252250" y="113514"/>
            <a:ext cx="1952822" cy="67817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72033" y="156948"/>
            <a:ext cx="6400800" cy="646331"/>
          </a:xfrm>
          <a:prstGeom prst="rect">
            <a:avLst/>
          </a:prstGeom>
        </p:spPr>
        <p:txBody>
          <a:bodyPr wrap="square" lIns="91420" tIns="45710" rIns="91420" bIns="45710">
            <a:spAutoFit/>
          </a:bodyPr>
          <a:lstStyle/>
          <a:p>
            <a:r>
              <a:rPr lang="ru-RU" sz="3600" b="1" kern="0" dirty="0">
                <a:solidFill>
                  <a:srgbClr val="FF0000"/>
                </a:solidFill>
                <a:latin typeface="Georgia"/>
              </a:rPr>
              <a:t>Проект расписания ЕГЭ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3821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05978"/>
            <a:ext cx="8507288" cy="961616"/>
          </a:xfrm>
        </p:spPr>
        <p:txBody>
          <a:bodyPr/>
          <a:lstStyle/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Итоговые оценки в аттестат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dirty="0"/>
              <a:t>Приказ Министерства просвещения Российской Федерации от 05.10.2020 № 546 "Об утверждении Порядка заполнения, учета и выдачи аттестатов об основном общем и среднем общем образовании и их дубликатов"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4364296"/>
              </p:ext>
            </p:extLst>
          </p:nvPr>
        </p:nvGraphicFramePr>
        <p:xfrm>
          <a:off x="323529" y="1329616"/>
          <a:ext cx="8568952" cy="1962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8843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5577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66074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dirty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 класс</a:t>
                      </a:r>
                      <a:endParaRPr lang="ru-RU" sz="2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dirty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 класс</a:t>
                      </a:r>
                      <a:endParaRPr lang="ru-RU" sz="2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dirty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Итоговая</a:t>
                      </a:r>
                      <a:endParaRPr lang="ru-RU" sz="2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0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ru-RU" sz="1500" dirty="0" smtClean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полугодие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II</a:t>
                      </a:r>
                      <a:r>
                        <a:rPr lang="ru-RU" sz="1500" dirty="0" smtClean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полугодие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ru-RU" sz="1500" dirty="0" smtClean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полугодие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II</a:t>
                      </a:r>
                      <a:r>
                        <a:rPr lang="ru-RU" sz="1500" dirty="0" smtClean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полугодие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60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dirty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dirty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dirty="0" smtClean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dirty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dirty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dirty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1403649" y="3489852"/>
            <a:ext cx="6192688" cy="1098990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defTabSz="9140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B32C1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800" b="1" dirty="0">
                <a:solidFill>
                  <a:srgbClr val="B32C1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3+4+4+4+3+4</a:t>
            </a:r>
            <a:r>
              <a:rPr lang="ru-RU" sz="2800" b="1" dirty="0">
                <a:solidFill>
                  <a:srgbClr val="B32C1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)/6=21/6≈3,5=4</a:t>
            </a:r>
          </a:p>
        </p:txBody>
      </p:sp>
    </p:spTree>
    <p:extLst>
      <p:ext uri="{BB962C8B-B14F-4D97-AF65-F5344CB8AC3E}">
        <p14:creationId xmlns:p14="http://schemas.microsoft.com/office/powerpoint/2010/main" val="179305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45721" y="975867"/>
            <a:ext cx="2989580" cy="4042410"/>
            <a:chOff x="45719" y="975867"/>
            <a:chExt cx="2989580" cy="4042410"/>
          </a:xfrm>
        </p:grpSpPr>
        <p:sp>
          <p:nvSpPr>
            <p:cNvPr id="4" name="object 4"/>
            <p:cNvSpPr/>
            <p:nvPr/>
          </p:nvSpPr>
          <p:spPr>
            <a:xfrm>
              <a:off x="2980181" y="982217"/>
              <a:ext cx="48895" cy="4029710"/>
            </a:xfrm>
            <a:custGeom>
              <a:avLst/>
              <a:gdLst/>
              <a:ahLst/>
              <a:cxnLst/>
              <a:rect l="l" t="t" r="r" b="b"/>
              <a:pathLst>
                <a:path w="48894" h="4029710">
                  <a:moveTo>
                    <a:pt x="0" y="0"/>
                  </a:moveTo>
                  <a:lnTo>
                    <a:pt x="48768" y="4029125"/>
                  </a:lnTo>
                </a:path>
              </a:pathLst>
            </a:custGeom>
            <a:ln w="127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19" y="996695"/>
              <a:ext cx="1819656" cy="26106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1906523"/>
              <a:ext cx="1819656" cy="24185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3583" y="2692907"/>
              <a:ext cx="1723643" cy="229514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5883" y="15624"/>
            <a:ext cx="8766501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28697" algn="ctr">
              <a:spcBef>
                <a:spcPts val="100"/>
              </a:spcBef>
            </a:pPr>
            <a:r>
              <a:rPr b="1" spc="120" dirty="0">
                <a:solidFill>
                  <a:srgbClr val="C00000"/>
                </a:solidFill>
              </a:rPr>
              <a:t>ИЗМЕНЕНИЯ</a:t>
            </a:r>
            <a:r>
              <a:rPr b="1" spc="-45" dirty="0">
                <a:solidFill>
                  <a:srgbClr val="C00000"/>
                </a:solidFill>
              </a:rPr>
              <a:t> </a:t>
            </a:r>
            <a:r>
              <a:rPr b="1" spc="125" dirty="0">
                <a:solidFill>
                  <a:srgbClr val="C00000"/>
                </a:solidFill>
              </a:rPr>
              <a:t>В</a:t>
            </a:r>
            <a:r>
              <a:rPr b="1" spc="-40" dirty="0">
                <a:solidFill>
                  <a:srgbClr val="C00000"/>
                </a:solidFill>
              </a:rPr>
              <a:t> </a:t>
            </a:r>
            <a:r>
              <a:rPr b="1" spc="80" dirty="0">
                <a:solidFill>
                  <a:srgbClr val="C00000"/>
                </a:solidFill>
              </a:rPr>
              <a:t>НОРМАТИВНО-</a:t>
            </a:r>
            <a:r>
              <a:rPr b="1" spc="90" dirty="0">
                <a:solidFill>
                  <a:srgbClr val="C00000"/>
                </a:solidFill>
              </a:rPr>
              <a:t>ПРАВОВОЙ</a:t>
            </a:r>
            <a:r>
              <a:rPr b="1" spc="-45" dirty="0">
                <a:solidFill>
                  <a:srgbClr val="C00000"/>
                </a:solidFill>
              </a:rPr>
              <a:t> </a:t>
            </a:r>
            <a:r>
              <a:rPr b="1" spc="110" dirty="0">
                <a:solidFill>
                  <a:srgbClr val="C00000"/>
                </a:solidFill>
              </a:rPr>
              <a:t>БАЗЕ</a:t>
            </a:r>
            <a:r>
              <a:rPr b="1" spc="-40" dirty="0">
                <a:solidFill>
                  <a:srgbClr val="C00000"/>
                </a:solidFill>
              </a:rPr>
              <a:t> </a:t>
            </a:r>
            <a:r>
              <a:rPr b="1" spc="95" dirty="0">
                <a:solidFill>
                  <a:srgbClr val="C00000"/>
                </a:solidFill>
              </a:rPr>
              <a:t>ПО</a:t>
            </a:r>
            <a:r>
              <a:rPr b="1" spc="-35" dirty="0">
                <a:solidFill>
                  <a:srgbClr val="C00000"/>
                </a:solidFill>
              </a:rPr>
              <a:t> </a:t>
            </a:r>
            <a:r>
              <a:rPr b="1" spc="90" dirty="0">
                <a:solidFill>
                  <a:srgbClr val="C00000"/>
                </a:solidFill>
              </a:rPr>
              <a:t>УСЛОВИЯМ </a:t>
            </a:r>
            <a:r>
              <a:rPr b="1" spc="65" dirty="0">
                <a:solidFill>
                  <a:srgbClr val="C00000"/>
                </a:solidFill>
              </a:rPr>
              <a:t>ВЫДАЧИ</a:t>
            </a:r>
            <a:r>
              <a:rPr b="1" spc="-60" dirty="0">
                <a:solidFill>
                  <a:srgbClr val="C00000"/>
                </a:solidFill>
              </a:rPr>
              <a:t> </a:t>
            </a:r>
            <a:r>
              <a:rPr b="1" spc="50" dirty="0">
                <a:solidFill>
                  <a:srgbClr val="C00000"/>
                </a:solidFill>
              </a:rPr>
              <a:t>АТТЕСТАТА</a:t>
            </a:r>
            <a:r>
              <a:rPr b="1" spc="-100" dirty="0">
                <a:solidFill>
                  <a:srgbClr val="C00000"/>
                </a:solidFill>
              </a:rPr>
              <a:t> </a:t>
            </a:r>
            <a:r>
              <a:rPr b="1" spc="110" dirty="0">
                <a:solidFill>
                  <a:srgbClr val="C00000"/>
                </a:solidFill>
              </a:rPr>
              <a:t>О</a:t>
            </a:r>
            <a:r>
              <a:rPr b="1" spc="-55" dirty="0">
                <a:solidFill>
                  <a:srgbClr val="C00000"/>
                </a:solidFill>
              </a:rPr>
              <a:t> </a:t>
            </a:r>
            <a:r>
              <a:rPr b="1" spc="135" dirty="0">
                <a:solidFill>
                  <a:srgbClr val="C00000"/>
                </a:solidFill>
              </a:rPr>
              <a:t>СРЕДНЕМ</a:t>
            </a:r>
            <a:r>
              <a:rPr b="1" spc="-40" dirty="0">
                <a:solidFill>
                  <a:srgbClr val="C00000"/>
                </a:solidFill>
              </a:rPr>
              <a:t> </a:t>
            </a:r>
            <a:r>
              <a:rPr b="1" spc="90" dirty="0">
                <a:solidFill>
                  <a:srgbClr val="C00000"/>
                </a:solidFill>
              </a:rPr>
              <a:t>ОБЩЕМ</a:t>
            </a:r>
            <a:r>
              <a:rPr b="1" spc="-50" dirty="0">
                <a:solidFill>
                  <a:srgbClr val="C00000"/>
                </a:solidFill>
              </a:rPr>
              <a:t> </a:t>
            </a:r>
            <a:r>
              <a:rPr b="1" spc="85" dirty="0">
                <a:solidFill>
                  <a:srgbClr val="C00000"/>
                </a:solidFill>
              </a:rPr>
              <a:t>ОБРАЗОВАНИИ</a:t>
            </a:r>
            <a:r>
              <a:rPr lang="ru-RU" b="1" spc="85" dirty="0">
                <a:solidFill>
                  <a:srgbClr val="C00000"/>
                </a:solidFill>
              </a:rPr>
              <a:t> </a:t>
            </a:r>
            <a:r>
              <a:rPr b="1" spc="215" dirty="0">
                <a:solidFill>
                  <a:srgbClr val="C00000"/>
                </a:solidFill>
              </a:rPr>
              <a:t>С</a:t>
            </a:r>
            <a:r>
              <a:rPr b="1" spc="-70" dirty="0">
                <a:solidFill>
                  <a:srgbClr val="C00000"/>
                </a:solidFill>
              </a:rPr>
              <a:t> </a:t>
            </a:r>
            <a:r>
              <a:rPr b="1" spc="70" dirty="0">
                <a:solidFill>
                  <a:srgbClr val="C00000"/>
                </a:solidFill>
              </a:rPr>
              <a:t>ОТЛИЧИЕМ</a:t>
            </a:r>
            <a:r>
              <a:rPr b="1" spc="-65" dirty="0">
                <a:solidFill>
                  <a:srgbClr val="C00000"/>
                </a:solidFill>
              </a:rPr>
              <a:t> </a:t>
            </a:r>
            <a:r>
              <a:rPr b="1" spc="80" dirty="0">
                <a:solidFill>
                  <a:srgbClr val="C00000"/>
                </a:solidFill>
              </a:rPr>
              <a:t>И</a:t>
            </a:r>
            <a:r>
              <a:rPr b="1" spc="-50" dirty="0">
                <a:solidFill>
                  <a:srgbClr val="C00000"/>
                </a:solidFill>
              </a:rPr>
              <a:t> </a:t>
            </a:r>
            <a:r>
              <a:rPr b="1" spc="75" dirty="0">
                <a:solidFill>
                  <a:srgbClr val="C00000"/>
                </a:solidFill>
              </a:rPr>
              <a:t>МЕДАЛИ</a:t>
            </a:r>
            <a:r>
              <a:rPr b="1" spc="-25" dirty="0">
                <a:solidFill>
                  <a:srgbClr val="C00000"/>
                </a:solidFill>
              </a:rPr>
              <a:t> </a:t>
            </a:r>
            <a:r>
              <a:rPr b="1" spc="60" dirty="0">
                <a:solidFill>
                  <a:srgbClr val="C00000"/>
                </a:solidFill>
              </a:rPr>
              <a:t>«ЗА</a:t>
            </a:r>
            <a:r>
              <a:rPr b="1" spc="-70" dirty="0">
                <a:solidFill>
                  <a:srgbClr val="C00000"/>
                </a:solidFill>
              </a:rPr>
              <a:t> </a:t>
            </a:r>
            <a:r>
              <a:rPr b="1" spc="140" dirty="0">
                <a:solidFill>
                  <a:srgbClr val="C00000"/>
                </a:solidFill>
              </a:rPr>
              <a:t>ОСОБЫЕ</a:t>
            </a:r>
            <a:r>
              <a:rPr b="1" spc="-55" dirty="0">
                <a:solidFill>
                  <a:srgbClr val="C00000"/>
                </a:solidFill>
              </a:rPr>
              <a:t> </a:t>
            </a:r>
            <a:r>
              <a:rPr b="1" spc="130" dirty="0">
                <a:solidFill>
                  <a:srgbClr val="C00000"/>
                </a:solidFill>
              </a:rPr>
              <a:t>УСПЕХИ</a:t>
            </a:r>
            <a:r>
              <a:rPr b="1" spc="-55" dirty="0">
                <a:solidFill>
                  <a:srgbClr val="C00000"/>
                </a:solidFill>
              </a:rPr>
              <a:t> </a:t>
            </a:r>
            <a:r>
              <a:rPr b="1" spc="125" dirty="0">
                <a:solidFill>
                  <a:srgbClr val="C00000"/>
                </a:solidFill>
              </a:rPr>
              <a:t>В</a:t>
            </a:r>
            <a:r>
              <a:rPr b="1" spc="-45" dirty="0">
                <a:solidFill>
                  <a:srgbClr val="C00000"/>
                </a:solidFill>
              </a:rPr>
              <a:t> </a:t>
            </a:r>
            <a:r>
              <a:rPr b="1" spc="70" dirty="0">
                <a:solidFill>
                  <a:srgbClr val="C00000"/>
                </a:solidFill>
              </a:rPr>
              <a:t>УЧЕНИИ</a:t>
            </a:r>
            <a:r>
              <a:rPr b="1" spc="70" dirty="0">
                <a:solidFill>
                  <a:srgbClr val="C00000"/>
                </a:solidFill>
              </a:rPr>
              <a:t>»</a:t>
            </a:r>
            <a:endParaRPr b="1" spc="-20" dirty="0">
              <a:solidFill>
                <a:srgbClr val="C00000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04631" y="1100455"/>
            <a:ext cx="5959543" cy="411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05335" algn="just">
              <a:spcBef>
                <a:spcPts val="100"/>
              </a:spcBef>
              <a:defRPr/>
            </a:pPr>
            <a:r>
              <a:rPr sz="1400" kern="0" dirty="0">
                <a:latin typeface="Tahoma"/>
                <a:cs typeface="Tahoma"/>
              </a:rPr>
              <a:t>Возвращение</a:t>
            </a:r>
            <a:r>
              <a:rPr sz="1400" kern="0" spc="-55" dirty="0">
                <a:latin typeface="Tahoma"/>
                <a:cs typeface="Tahoma"/>
              </a:rPr>
              <a:t> </a:t>
            </a:r>
            <a:r>
              <a:rPr sz="1400" kern="0" dirty="0">
                <a:latin typeface="Tahoma"/>
                <a:cs typeface="Tahoma"/>
              </a:rPr>
              <a:t>в</a:t>
            </a:r>
            <a:r>
              <a:rPr sz="1400" kern="0" spc="10" dirty="0">
                <a:latin typeface="Tahoma"/>
                <a:cs typeface="Tahoma"/>
              </a:rPr>
              <a:t> </a:t>
            </a:r>
            <a:r>
              <a:rPr sz="1400" kern="0" dirty="0">
                <a:latin typeface="Tahoma"/>
                <a:cs typeface="Tahoma"/>
              </a:rPr>
              <a:t>школу</a:t>
            </a:r>
            <a:r>
              <a:rPr sz="1400" kern="0" spc="-15" dirty="0">
                <a:latin typeface="Tahoma"/>
                <a:cs typeface="Tahoma"/>
              </a:rPr>
              <a:t> </a:t>
            </a:r>
            <a:r>
              <a:rPr sz="1400" kern="0" dirty="0">
                <a:latin typeface="Tahoma"/>
                <a:cs typeface="Tahoma"/>
              </a:rPr>
              <a:t>«серебряных»</a:t>
            </a:r>
            <a:r>
              <a:rPr sz="1400" kern="0" spc="-40" dirty="0">
                <a:latin typeface="Tahoma"/>
                <a:cs typeface="Tahoma"/>
              </a:rPr>
              <a:t> </a:t>
            </a:r>
            <a:r>
              <a:rPr sz="1400" kern="0" spc="-10" dirty="0">
                <a:latin typeface="Tahoma"/>
                <a:cs typeface="Tahoma"/>
              </a:rPr>
              <a:t>медалей</a:t>
            </a:r>
            <a:endParaRPr sz="1400" kern="0" dirty="0">
              <a:latin typeface="Tahoma"/>
              <a:cs typeface="Tahoma"/>
            </a:endParaRPr>
          </a:p>
          <a:p>
            <a:pPr marR="102161" algn="just">
              <a:defRPr/>
            </a:pPr>
            <a:r>
              <a:rPr sz="1400" kern="0" dirty="0">
                <a:latin typeface="Tahoma"/>
                <a:cs typeface="Tahoma"/>
              </a:rPr>
              <a:t>(ФЗ</a:t>
            </a:r>
            <a:r>
              <a:rPr sz="1400" kern="0" spc="-20" dirty="0">
                <a:latin typeface="Tahoma"/>
                <a:cs typeface="Tahoma"/>
              </a:rPr>
              <a:t> </a:t>
            </a:r>
            <a:r>
              <a:rPr sz="1400" kern="0" dirty="0">
                <a:latin typeface="Tahoma"/>
                <a:cs typeface="Tahoma"/>
              </a:rPr>
              <a:t>от</a:t>
            </a:r>
            <a:r>
              <a:rPr sz="1400" kern="0" spc="-20" dirty="0">
                <a:latin typeface="Tahoma"/>
                <a:cs typeface="Tahoma"/>
              </a:rPr>
              <a:t> </a:t>
            </a:r>
            <a:r>
              <a:rPr sz="1400" kern="0" dirty="0">
                <a:latin typeface="Tahoma"/>
                <a:cs typeface="Tahoma"/>
              </a:rPr>
              <a:t>04.08.2023</a:t>
            </a:r>
            <a:r>
              <a:rPr sz="1400" kern="0" spc="-70" dirty="0">
                <a:latin typeface="Tahoma"/>
                <a:cs typeface="Tahoma"/>
              </a:rPr>
              <a:t> </a:t>
            </a:r>
            <a:r>
              <a:rPr sz="1400" kern="0" spc="-100" dirty="0">
                <a:latin typeface="Tahoma"/>
                <a:cs typeface="Tahoma"/>
              </a:rPr>
              <a:t>№</a:t>
            </a:r>
            <a:r>
              <a:rPr sz="1400" kern="0" spc="-15" dirty="0">
                <a:latin typeface="Tahoma"/>
                <a:cs typeface="Tahoma"/>
              </a:rPr>
              <a:t> </a:t>
            </a:r>
            <a:r>
              <a:rPr sz="1400" kern="0" dirty="0">
                <a:latin typeface="Tahoma"/>
                <a:cs typeface="Tahoma"/>
              </a:rPr>
              <a:t>479-ФЗ</a:t>
            </a:r>
            <a:r>
              <a:rPr sz="1400" kern="0" spc="-30" dirty="0">
                <a:latin typeface="Tahoma"/>
                <a:cs typeface="Tahoma"/>
              </a:rPr>
              <a:t> </a:t>
            </a:r>
            <a:r>
              <a:rPr sz="1400" kern="0" dirty="0">
                <a:latin typeface="Tahoma"/>
                <a:cs typeface="Tahoma"/>
              </a:rPr>
              <a:t>«О</a:t>
            </a:r>
            <a:r>
              <a:rPr sz="1400" kern="0" spc="-15" dirty="0">
                <a:latin typeface="Tahoma"/>
                <a:cs typeface="Tahoma"/>
              </a:rPr>
              <a:t> </a:t>
            </a:r>
            <a:r>
              <a:rPr sz="1400" kern="0" dirty="0">
                <a:latin typeface="Tahoma"/>
                <a:cs typeface="Tahoma"/>
              </a:rPr>
              <a:t>внесении</a:t>
            </a:r>
            <a:r>
              <a:rPr sz="1400" kern="0" spc="-15" dirty="0">
                <a:latin typeface="Tahoma"/>
                <a:cs typeface="Tahoma"/>
              </a:rPr>
              <a:t> </a:t>
            </a:r>
            <a:r>
              <a:rPr sz="1400" kern="0" dirty="0">
                <a:latin typeface="Tahoma"/>
                <a:cs typeface="Tahoma"/>
              </a:rPr>
              <a:t>изменений</a:t>
            </a:r>
            <a:r>
              <a:rPr sz="1400" kern="0" spc="-20" dirty="0">
                <a:latin typeface="Tahoma"/>
                <a:cs typeface="Tahoma"/>
              </a:rPr>
              <a:t> </a:t>
            </a:r>
            <a:r>
              <a:rPr sz="1400" kern="0" dirty="0">
                <a:latin typeface="Tahoma"/>
                <a:cs typeface="Tahoma"/>
              </a:rPr>
              <a:t>в</a:t>
            </a:r>
            <a:r>
              <a:rPr sz="1400" kern="0" spc="-15" dirty="0">
                <a:latin typeface="Tahoma"/>
                <a:cs typeface="Tahoma"/>
              </a:rPr>
              <a:t> </a:t>
            </a:r>
            <a:r>
              <a:rPr sz="1400" kern="0" dirty="0">
                <a:latin typeface="Tahoma"/>
                <a:cs typeface="Tahoma"/>
              </a:rPr>
              <a:t>273-</a:t>
            </a:r>
            <a:r>
              <a:rPr sz="1400" kern="0" spc="-25" dirty="0">
                <a:latin typeface="Tahoma"/>
                <a:cs typeface="Tahoma"/>
              </a:rPr>
              <a:t>ФЗ</a:t>
            </a:r>
            <a:endParaRPr sz="1400" kern="0" dirty="0">
              <a:latin typeface="Tahoma"/>
              <a:cs typeface="Tahoma"/>
            </a:endParaRPr>
          </a:p>
          <a:p>
            <a:pPr marR="102161" algn="just">
              <a:defRPr/>
            </a:pPr>
            <a:r>
              <a:rPr sz="1400" kern="0" dirty="0">
                <a:latin typeface="Tahoma"/>
                <a:cs typeface="Tahoma"/>
              </a:rPr>
              <a:t>«Об</a:t>
            </a:r>
            <a:r>
              <a:rPr sz="1400" kern="0" spc="-15" dirty="0">
                <a:latin typeface="Tahoma"/>
                <a:cs typeface="Tahoma"/>
              </a:rPr>
              <a:t> </a:t>
            </a:r>
            <a:r>
              <a:rPr sz="1400" kern="0" dirty="0">
                <a:latin typeface="Tahoma"/>
                <a:cs typeface="Tahoma"/>
              </a:rPr>
              <a:t>образовании</a:t>
            </a:r>
            <a:r>
              <a:rPr sz="1400" kern="0" spc="-50" dirty="0">
                <a:latin typeface="Tahoma"/>
                <a:cs typeface="Tahoma"/>
              </a:rPr>
              <a:t> </a:t>
            </a:r>
            <a:r>
              <a:rPr sz="1400" kern="0" dirty="0">
                <a:latin typeface="Tahoma"/>
                <a:cs typeface="Tahoma"/>
              </a:rPr>
              <a:t>в</a:t>
            </a:r>
            <a:r>
              <a:rPr sz="1400" kern="0" spc="15" dirty="0">
                <a:latin typeface="Tahoma"/>
                <a:cs typeface="Tahoma"/>
              </a:rPr>
              <a:t> </a:t>
            </a:r>
            <a:r>
              <a:rPr sz="1400" kern="0" dirty="0">
                <a:latin typeface="Tahoma"/>
                <a:cs typeface="Tahoma"/>
              </a:rPr>
              <a:t>Российской</a:t>
            </a:r>
            <a:r>
              <a:rPr sz="1400" kern="0" spc="-25" dirty="0">
                <a:latin typeface="Tahoma"/>
                <a:cs typeface="Tahoma"/>
              </a:rPr>
              <a:t> </a:t>
            </a:r>
            <a:r>
              <a:rPr sz="1400" kern="0" dirty="0">
                <a:latin typeface="Tahoma"/>
                <a:cs typeface="Tahoma"/>
              </a:rPr>
              <a:t>Федерации»</a:t>
            </a:r>
            <a:r>
              <a:rPr sz="1400" kern="0" spc="-10" dirty="0">
                <a:latin typeface="Tahoma"/>
                <a:cs typeface="Tahoma"/>
              </a:rPr>
              <a:t> </a:t>
            </a:r>
            <a:r>
              <a:rPr sz="1400" kern="0" dirty="0">
                <a:latin typeface="Tahoma"/>
                <a:cs typeface="Tahoma"/>
              </a:rPr>
              <a:t>-</a:t>
            </a:r>
            <a:r>
              <a:rPr sz="1400" kern="0" spc="10" dirty="0">
                <a:latin typeface="Tahoma"/>
                <a:cs typeface="Tahoma"/>
              </a:rPr>
              <a:t> </a:t>
            </a:r>
            <a:r>
              <a:rPr sz="1400" kern="0" dirty="0">
                <a:latin typeface="Tahoma"/>
                <a:cs typeface="Tahoma"/>
              </a:rPr>
              <a:t>вступил</a:t>
            </a:r>
            <a:r>
              <a:rPr sz="1400" kern="0" spc="20" dirty="0">
                <a:latin typeface="Tahoma"/>
                <a:cs typeface="Tahoma"/>
              </a:rPr>
              <a:t> </a:t>
            </a:r>
            <a:r>
              <a:rPr sz="1400" kern="0" dirty="0">
                <a:latin typeface="Tahoma"/>
                <a:cs typeface="Tahoma"/>
              </a:rPr>
              <a:t>в силу</a:t>
            </a:r>
            <a:r>
              <a:rPr sz="1400" kern="0" spc="15" dirty="0">
                <a:latin typeface="Tahoma"/>
                <a:cs typeface="Tahoma"/>
              </a:rPr>
              <a:t> </a:t>
            </a:r>
            <a:r>
              <a:rPr sz="1400" kern="0" dirty="0">
                <a:latin typeface="Tahoma"/>
                <a:cs typeface="Tahoma"/>
              </a:rPr>
              <a:t>с </a:t>
            </a:r>
            <a:r>
              <a:rPr sz="1400" kern="0" spc="-10" dirty="0">
                <a:latin typeface="Tahoma"/>
                <a:cs typeface="Tahoma"/>
              </a:rPr>
              <a:t>01.09.2023)</a:t>
            </a:r>
            <a:endParaRPr sz="1400" kern="0" dirty="0">
              <a:latin typeface="Tahoma"/>
              <a:cs typeface="Tahoma"/>
            </a:endParaRPr>
          </a:p>
          <a:p>
            <a:pPr marL="12700">
              <a:spcBef>
                <a:spcPts val="810"/>
              </a:spcBef>
              <a:defRPr/>
            </a:pPr>
            <a:r>
              <a:rPr sz="1400" kern="0" dirty="0" err="1">
                <a:latin typeface="Tahoma"/>
                <a:cs typeface="Tahoma"/>
              </a:rPr>
              <a:t>Приказ</a:t>
            </a:r>
            <a:r>
              <a:rPr sz="1400" kern="0" spc="-15" dirty="0">
                <a:latin typeface="Tahoma"/>
                <a:cs typeface="Tahoma"/>
              </a:rPr>
              <a:t> </a:t>
            </a:r>
            <a:r>
              <a:rPr sz="1400" kern="0" dirty="0">
                <a:latin typeface="Tahoma"/>
                <a:cs typeface="Tahoma"/>
              </a:rPr>
              <a:t>Министерства</a:t>
            </a:r>
            <a:r>
              <a:rPr sz="1400" kern="0" spc="15" dirty="0">
                <a:latin typeface="Tahoma"/>
                <a:cs typeface="Tahoma"/>
              </a:rPr>
              <a:t> </a:t>
            </a:r>
            <a:r>
              <a:rPr sz="1400" kern="0" dirty="0">
                <a:latin typeface="Tahoma"/>
                <a:cs typeface="Tahoma"/>
              </a:rPr>
              <a:t>просвещения</a:t>
            </a:r>
            <a:r>
              <a:rPr sz="1400" kern="0" spc="-10" dirty="0">
                <a:latin typeface="Tahoma"/>
                <a:cs typeface="Tahoma"/>
              </a:rPr>
              <a:t> </a:t>
            </a:r>
            <a:r>
              <a:rPr sz="1400" kern="0" dirty="0">
                <a:latin typeface="Tahoma"/>
                <a:cs typeface="Tahoma"/>
              </a:rPr>
              <a:t>Российской Федерации</a:t>
            </a:r>
            <a:r>
              <a:rPr sz="1400" kern="0" spc="-5" dirty="0">
                <a:latin typeface="Tahoma"/>
                <a:cs typeface="Tahoma"/>
              </a:rPr>
              <a:t> </a:t>
            </a:r>
            <a:r>
              <a:rPr sz="1400" kern="0" dirty="0" err="1">
                <a:latin typeface="Tahoma"/>
                <a:cs typeface="Tahoma"/>
              </a:rPr>
              <a:t>от</a:t>
            </a:r>
            <a:r>
              <a:rPr sz="1400" kern="0" spc="20" dirty="0">
                <a:latin typeface="Tahoma"/>
                <a:cs typeface="Tahoma"/>
              </a:rPr>
              <a:t> </a:t>
            </a:r>
            <a:r>
              <a:rPr sz="1400" kern="0" spc="-10" dirty="0">
                <a:latin typeface="Tahoma"/>
                <a:cs typeface="Tahoma"/>
              </a:rPr>
              <a:t>29.09.2023</a:t>
            </a:r>
            <a:r>
              <a:rPr lang="ru-RU" sz="1400" kern="0" spc="-10" dirty="0">
                <a:latin typeface="Tahoma"/>
                <a:cs typeface="Tahoma"/>
              </a:rPr>
              <a:t> </a:t>
            </a:r>
            <a:r>
              <a:rPr sz="1400" kern="0" spc="-105" dirty="0">
                <a:latin typeface="Tahoma"/>
                <a:cs typeface="Tahoma"/>
              </a:rPr>
              <a:t>№</a:t>
            </a:r>
            <a:r>
              <a:rPr sz="1400" kern="0" spc="-10" dirty="0">
                <a:latin typeface="Tahoma"/>
                <a:cs typeface="Tahoma"/>
              </a:rPr>
              <a:t> </a:t>
            </a:r>
            <a:r>
              <a:rPr sz="1400" kern="0" dirty="0">
                <a:latin typeface="Tahoma"/>
                <a:cs typeface="Tahoma"/>
              </a:rPr>
              <a:t>730</a:t>
            </a:r>
            <a:r>
              <a:rPr sz="1400" kern="0" spc="-10" dirty="0">
                <a:latin typeface="Tahoma"/>
                <a:cs typeface="Tahoma"/>
              </a:rPr>
              <a:t> </a:t>
            </a:r>
            <a:r>
              <a:rPr sz="1400" kern="0" dirty="0">
                <a:latin typeface="Tahoma"/>
                <a:cs typeface="Tahoma"/>
              </a:rPr>
              <a:t>«Об</a:t>
            </a:r>
            <a:r>
              <a:rPr sz="1400" kern="0" spc="5" dirty="0">
                <a:latin typeface="Tahoma"/>
                <a:cs typeface="Tahoma"/>
              </a:rPr>
              <a:t> </a:t>
            </a:r>
            <a:r>
              <a:rPr sz="1400" kern="0" spc="-10" dirty="0">
                <a:latin typeface="Tahoma"/>
                <a:cs typeface="Tahoma"/>
              </a:rPr>
              <a:t>утверждении</a:t>
            </a:r>
            <a:r>
              <a:rPr sz="1400" kern="0" dirty="0">
                <a:latin typeface="Tahoma"/>
                <a:cs typeface="Tahoma"/>
              </a:rPr>
              <a:t> Порядка</a:t>
            </a:r>
            <a:r>
              <a:rPr sz="1400" kern="0" spc="-10" dirty="0">
                <a:latin typeface="Tahoma"/>
                <a:cs typeface="Tahoma"/>
              </a:rPr>
              <a:t> </a:t>
            </a:r>
            <a:r>
              <a:rPr sz="1400" kern="0" dirty="0">
                <a:latin typeface="Tahoma"/>
                <a:cs typeface="Tahoma"/>
              </a:rPr>
              <a:t>и</a:t>
            </a:r>
            <a:r>
              <a:rPr sz="1400" kern="0" spc="20" dirty="0">
                <a:latin typeface="Tahoma"/>
                <a:cs typeface="Tahoma"/>
              </a:rPr>
              <a:t> </a:t>
            </a:r>
            <a:r>
              <a:rPr sz="1400" kern="0" dirty="0">
                <a:latin typeface="Tahoma"/>
                <a:cs typeface="Tahoma"/>
              </a:rPr>
              <a:t>условий</a:t>
            </a:r>
            <a:r>
              <a:rPr sz="1400" kern="0" spc="409" dirty="0">
                <a:latin typeface="Tahoma"/>
                <a:cs typeface="Tahoma"/>
              </a:rPr>
              <a:t> </a:t>
            </a:r>
            <a:r>
              <a:rPr sz="1400" kern="0" dirty="0">
                <a:latin typeface="Tahoma"/>
                <a:cs typeface="Tahoma"/>
              </a:rPr>
              <a:t>выдачи</a:t>
            </a:r>
            <a:r>
              <a:rPr sz="1400" kern="0" spc="5" dirty="0">
                <a:latin typeface="Tahoma"/>
                <a:cs typeface="Tahoma"/>
              </a:rPr>
              <a:t> </a:t>
            </a:r>
            <a:r>
              <a:rPr sz="1400" kern="0" dirty="0">
                <a:latin typeface="Tahoma"/>
                <a:cs typeface="Tahoma"/>
              </a:rPr>
              <a:t>медалей</a:t>
            </a:r>
            <a:r>
              <a:rPr sz="1400" kern="0" spc="-20" dirty="0">
                <a:latin typeface="Tahoma"/>
                <a:cs typeface="Tahoma"/>
              </a:rPr>
              <a:t> </a:t>
            </a:r>
            <a:r>
              <a:rPr sz="1400" kern="0" dirty="0">
                <a:latin typeface="Tahoma"/>
                <a:cs typeface="Tahoma"/>
              </a:rPr>
              <a:t>«За </a:t>
            </a:r>
            <a:r>
              <a:rPr sz="1400" kern="0" spc="-10" dirty="0">
                <a:latin typeface="Tahoma"/>
                <a:cs typeface="Tahoma"/>
              </a:rPr>
              <a:t>особые </a:t>
            </a:r>
            <a:r>
              <a:rPr sz="1400" kern="0" dirty="0">
                <a:latin typeface="Tahoma"/>
                <a:cs typeface="Tahoma"/>
              </a:rPr>
              <a:t>успехи</a:t>
            </a:r>
            <a:r>
              <a:rPr sz="1400" kern="0" spc="-60" dirty="0">
                <a:latin typeface="Tahoma"/>
                <a:cs typeface="Tahoma"/>
              </a:rPr>
              <a:t> </a:t>
            </a:r>
            <a:r>
              <a:rPr sz="1400" kern="0" dirty="0">
                <a:latin typeface="Tahoma"/>
                <a:cs typeface="Tahoma"/>
              </a:rPr>
              <a:t>в</a:t>
            </a:r>
            <a:r>
              <a:rPr sz="1400" kern="0" spc="-35" dirty="0">
                <a:latin typeface="Tahoma"/>
                <a:cs typeface="Tahoma"/>
              </a:rPr>
              <a:t> </a:t>
            </a:r>
            <a:r>
              <a:rPr sz="1400" kern="0" spc="-10" dirty="0">
                <a:latin typeface="Tahoma"/>
                <a:cs typeface="Tahoma"/>
              </a:rPr>
              <a:t>учении»</a:t>
            </a:r>
            <a:r>
              <a:rPr sz="1400" kern="0" spc="-40" dirty="0">
                <a:latin typeface="Tahoma"/>
                <a:cs typeface="Tahoma"/>
              </a:rPr>
              <a:t> </a:t>
            </a:r>
            <a:r>
              <a:rPr sz="1400" kern="0" spc="-125" dirty="0">
                <a:latin typeface="Tahoma"/>
                <a:cs typeface="Tahoma"/>
              </a:rPr>
              <a:t>I</a:t>
            </a:r>
            <a:r>
              <a:rPr sz="1400" kern="0" spc="-40" dirty="0">
                <a:latin typeface="Tahoma"/>
                <a:cs typeface="Tahoma"/>
              </a:rPr>
              <a:t> </a:t>
            </a:r>
            <a:r>
              <a:rPr sz="1400" kern="0" dirty="0">
                <a:latin typeface="Tahoma"/>
                <a:cs typeface="Tahoma"/>
              </a:rPr>
              <a:t>и</a:t>
            </a:r>
            <a:r>
              <a:rPr sz="1400" kern="0" spc="-25" dirty="0">
                <a:latin typeface="Tahoma"/>
                <a:cs typeface="Tahoma"/>
              </a:rPr>
              <a:t> </a:t>
            </a:r>
            <a:r>
              <a:rPr sz="1400" kern="0" spc="-125" dirty="0">
                <a:latin typeface="Tahoma"/>
                <a:cs typeface="Tahoma"/>
              </a:rPr>
              <a:t>II</a:t>
            </a:r>
            <a:r>
              <a:rPr sz="1400" kern="0" spc="-40" dirty="0">
                <a:latin typeface="Tahoma"/>
                <a:cs typeface="Tahoma"/>
              </a:rPr>
              <a:t> </a:t>
            </a:r>
            <a:r>
              <a:rPr sz="1400" kern="0" spc="-10" dirty="0">
                <a:latin typeface="Tahoma"/>
                <a:cs typeface="Tahoma"/>
              </a:rPr>
              <a:t>степеней»</a:t>
            </a:r>
            <a:endParaRPr sz="1400" kern="0" dirty="0">
              <a:latin typeface="Tahoma"/>
              <a:cs typeface="Tahoma"/>
            </a:endParaRPr>
          </a:p>
          <a:p>
            <a:pPr marL="12700">
              <a:spcBef>
                <a:spcPts val="1310"/>
              </a:spcBef>
              <a:defRPr/>
            </a:pPr>
            <a:r>
              <a:rPr sz="1400" kern="0" dirty="0">
                <a:latin typeface="Tahoma"/>
                <a:cs typeface="Tahoma"/>
              </a:rPr>
              <a:t>Приказ</a:t>
            </a:r>
            <a:r>
              <a:rPr sz="1400" kern="0" spc="-15" dirty="0">
                <a:latin typeface="Tahoma"/>
                <a:cs typeface="Tahoma"/>
              </a:rPr>
              <a:t> </a:t>
            </a:r>
            <a:r>
              <a:rPr sz="1400" kern="0" dirty="0">
                <a:latin typeface="Tahoma"/>
                <a:cs typeface="Tahoma"/>
              </a:rPr>
              <a:t>Министерства</a:t>
            </a:r>
            <a:r>
              <a:rPr sz="1400" kern="0" spc="15" dirty="0">
                <a:latin typeface="Tahoma"/>
                <a:cs typeface="Tahoma"/>
              </a:rPr>
              <a:t> </a:t>
            </a:r>
            <a:r>
              <a:rPr sz="1400" kern="0" dirty="0">
                <a:latin typeface="Tahoma"/>
                <a:cs typeface="Tahoma"/>
              </a:rPr>
              <a:t>просвещения</a:t>
            </a:r>
            <a:r>
              <a:rPr sz="1400" kern="0" spc="-10" dirty="0">
                <a:latin typeface="Tahoma"/>
                <a:cs typeface="Tahoma"/>
              </a:rPr>
              <a:t> </a:t>
            </a:r>
            <a:r>
              <a:rPr sz="1400" kern="0" dirty="0">
                <a:latin typeface="Tahoma"/>
                <a:cs typeface="Tahoma"/>
              </a:rPr>
              <a:t>Российской Федерации</a:t>
            </a:r>
            <a:r>
              <a:rPr sz="1400" kern="0" spc="-5" dirty="0">
                <a:latin typeface="Tahoma"/>
                <a:cs typeface="Tahoma"/>
              </a:rPr>
              <a:t> </a:t>
            </a:r>
            <a:r>
              <a:rPr sz="1400" kern="0" dirty="0" err="1">
                <a:latin typeface="Tahoma"/>
                <a:cs typeface="Tahoma"/>
              </a:rPr>
              <a:t>от</a:t>
            </a:r>
            <a:r>
              <a:rPr sz="1400" kern="0" spc="20" dirty="0">
                <a:latin typeface="Tahoma"/>
                <a:cs typeface="Tahoma"/>
              </a:rPr>
              <a:t> </a:t>
            </a:r>
            <a:r>
              <a:rPr sz="1400" kern="0" spc="-10" dirty="0">
                <a:latin typeface="Tahoma"/>
                <a:cs typeface="Tahoma"/>
              </a:rPr>
              <a:t>29.09.2023</a:t>
            </a:r>
            <a:r>
              <a:rPr lang="ru-RU" sz="1400" kern="0" spc="-10" dirty="0">
                <a:latin typeface="Tahoma"/>
                <a:cs typeface="Tahoma"/>
              </a:rPr>
              <a:t> </a:t>
            </a:r>
            <a:r>
              <a:rPr sz="1400" kern="0" spc="-105" dirty="0">
                <a:latin typeface="Tahoma"/>
                <a:cs typeface="Tahoma"/>
              </a:rPr>
              <a:t>№</a:t>
            </a:r>
            <a:r>
              <a:rPr sz="1400" kern="0" spc="5" dirty="0">
                <a:latin typeface="Tahoma"/>
                <a:cs typeface="Tahoma"/>
              </a:rPr>
              <a:t> </a:t>
            </a:r>
            <a:r>
              <a:rPr sz="1400" kern="0" dirty="0">
                <a:latin typeface="Tahoma"/>
                <a:cs typeface="Tahoma"/>
              </a:rPr>
              <a:t>729</a:t>
            </a:r>
            <a:r>
              <a:rPr sz="1400" kern="0" spc="5" dirty="0">
                <a:latin typeface="Tahoma"/>
                <a:cs typeface="Tahoma"/>
              </a:rPr>
              <a:t> </a:t>
            </a:r>
            <a:r>
              <a:rPr sz="1400" kern="0" dirty="0">
                <a:latin typeface="Tahoma"/>
                <a:cs typeface="Tahoma"/>
              </a:rPr>
              <a:t>«Об</a:t>
            </a:r>
            <a:r>
              <a:rPr sz="1400" kern="0" spc="20" dirty="0">
                <a:latin typeface="Tahoma"/>
                <a:cs typeface="Tahoma"/>
              </a:rPr>
              <a:t> </a:t>
            </a:r>
            <a:r>
              <a:rPr sz="1400" kern="0" spc="-10" dirty="0">
                <a:latin typeface="Tahoma"/>
                <a:cs typeface="Tahoma"/>
              </a:rPr>
              <a:t>утверждении</a:t>
            </a:r>
            <a:r>
              <a:rPr sz="1400" kern="0" spc="20" dirty="0">
                <a:latin typeface="Tahoma"/>
                <a:cs typeface="Tahoma"/>
              </a:rPr>
              <a:t> </a:t>
            </a:r>
            <a:r>
              <a:rPr sz="1400" kern="0" dirty="0">
                <a:latin typeface="Tahoma"/>
                <a:cs typeface="Tahoma"/>
              </a:rPr>
              <a:t>образцов</a:t>
            </a:r>
            <a:r>
              <a:rPr sz="1400" kern="0" spc="-25" dirty="0">
                <a:latin typeface="Tahoma"/>
                <a:cs typeface="Tahoma"/>
              </a:rPr>
              <a:t> </a:t>
            </a:r>
            <a:r>
              <a:rPr sz="1400" kern="0" dirty="0">
                <a:latin typeface="Tahoma"/>
                <a:cs typeface="Tahoma"/>
              </a:rPr>
              <a:t>и</a:t>
            </a:r>
            <a:r>
              <a:rPr sz="1400" kern="0" spc="40" dirty="0">
                <a:latin typeface="Tahoma"/>
                <a:cs typeface="Tahoma"/>
              </a:rPr>
              <a:t> </a:t>
            </a:r>
            <a:r>
              <a:rPr sz="1400" kern="0" dirty="0">
                <a:latin typeface="Tahoma"/>
                <a:cs typeface="Tahoma"/>
              </a:rPr>
              <a:t>описаний</a:t>
            </a:r>
            <a:r>
              <a:rPr sz="1400" kern="0" spc="25" dirty="0">
                <a:latin typeface="Tahoma"/>
                <a:cs typeface="Tahoma"/>
              </a:rPr>
              <a:t> </a:t>
            </a:r>
            <a:r>
              <a:rPr sz="1400" kern="0" dirty="0">
                <a:latin typeface="Tahoma"/>
                <a:cs typeface="Tahoma"/>
              </a:rPr>
              <a:t>медалей</a:t>
            </a:r>
            <a:r>
              <a:rPr sz="1400" kern="0" spc="-5" dirty="0">
                <a:latin typeface="Tahoma"/>
                <a:cs typeface="Tahoma"/>
              </a:rPr>
              <a:t> </a:t>
            </a:r>
            <a:r>
              <a:rPr sz="1400" kern="0" dirty="0">
                <a:latin typeface="Tahoma"/>
                <a:cs typeface="Tahoma"/>
              </a:rPr>
              <a:t>«За</a:t>
            </a:r>
            <a:r>
              <a:rPr sz="1400" kern="0" spc="15" dirty="0">
                <a:latin typeface="Tahoma"/>
                <a:cs typeface="Tahoma"/>
              </a:rPr>
              <a:t> </a:t>
            </a:r>
            <a:r>
              <a:rPr sz="1400" kern="0" dirty="0">
                <a:latin typeface="Tahoma"/>
                <a:cs typeface="Tahoma"/>
              </a:rPr>
              <a:t>особые</a:t>
            </a:r>
            <a:r>
              <a:rPr sz="1400" kern="0" spc="5" dirty="0">
                <a:latin typeface="Tahoma"/>
                <a:cs typeface="Tahoma"/>
              </a:rPr>
              <a:t> </a:t>
            </a:r>
            <a:r>
              <a:rPr sz="1400" kern="0" spc="-10" dirty="0">
                <a:latin typeface="Tahoma"/>
                <a:cs typeface="Tahoma"/>
              </a:rPr>
              <a:t>успехи </a:t>
            </a:r>
            <a:r>
              <a:rPr sz="1400" kern="0" dirty="0">
                <a:latin typeface="Tahoma"/>
                <a:cs typeface="Tahoma"/>
              </a:rPr>
              <a:t>в</a:t>
            </a:r>
            <a:r>
              <a:rPr sz="1400" kern="0" spc="-55" dirty="0">
                <a:latin typeface="Tahoma"/>
                <a:cs typeface="Tahoma"/>
              </a:rPr>
              <a:t> </a:t>
            </a:r>
            <a:r>
              <a:rPr sz="1400" kern="0" spc="-10" dirty="0">
                <a:latin typeface="Tahoma"/>
                <a:cs typeface="Tahoma"/>
              </a:rPr>
              <a:t>учении»</a:t>
            </a:r>
            <a:r>
              <a:rPr sz="1400" kern="0" spc="-20" dirty="0">
                <a:latin typeface="Tahoma"/>
                <a:cs typeface="Tahoma"/>
              </a:rPr>
              <a:t> </a:t>
            </a:r>
            <a:r>
              <a:rPr sz="1400" kern="0" spc="-125" dirty="0">
                <a:latin typeface="Tahoma"/>
                <a:cs typeface="Tahoma"/>
              </a:rPr>
              <a:t>I</a:t>
            </a:r>
            <a:r>
              <a:rPr sz="1400" kern="0" spc="-40" dirty="0">
                <a:latin typeface="Tahoma"/>
                <a:cs typeface="Tahoma"/>
              </a:rPr>
              <a:t> </a:t>
            </a:r>
            <a:r>
              <a:rPr sz="1400" kern="0" dirty="0">
                <a:latin typeface="Tahoma"/>
                <a:cs typeface="Tahoma"/>
              </a:rPr>
              <a:t>и</a:t>
            </a:r>
            <a:r>
              <a:rPr sz="1400" kern="0" spc="-40" dirty="0">
                <a:latin typeface="Tahoma"/>
                <a:cs typeface="Tahoma"/>
              </a:rPr>
              <a:t> </a:t>
            </a:r>
            <a:r>
              <a:rPr sz="1400" kern="0" spc="-120" dirty="0">
                <a:latin typeface="Tahoma"/>
                <a:cs typeface="Tahoma"/>
              </a:rPr>
              <a:t>II</a:t>
            </a:r>
            <a:r>
              <a:rPr sz="1400" kern="0" spc="-30" dirty="0">
                <a:latin typeface="Tahoma"/>
                <a:cs typeface="Tahoma"/>
              </a:rPr>
              <a:t> </a:t>
            </a:r>
            <a:r>
              <a:rPr sz="1400" kern="0" spc="-10" dirty="0">
                <a:latin typeface="Tahoma"/>
                <a:cs typeface="Tahoma"/>
              </a:rPr>
              <a:t>степеней»</a:t>
            </a:r>
            <a:endParaRPr sz="1400" kern="0" dirty="0">
              <a:latin typeface="Tahoma"/>
              <a:cs typeface="Tahoma"/>
            </a:endParaRPr>
          </a:p>
          <a:p>
            <a:pPr marL="12700">
              <a:spcBef>
                <a:spcPts val="810"/>
              </a:spcBef>
              <a:defRPr/>
            </a:pPr>
            <a:r>
              <a:rPr sz="1400" kern="0" dirty="0" err="1">
                <a:latin typeface="Tahoma"/>
                <a:cs typeface="Tahoma"/>
              </a:rPr>
              <a:t>Приказ</a:t>
            </a:r>
            <a:r>
              <a:rPr sz="1400" kern="0" spc="-25" dirty="0">
                <a:latin typeface="Tahoma"/>
                <a:cs typeface="Tahoma"/>
              </a:rPr>
              <a:t> </a:t>
            </a:r>
            <a:r>
              <a:rPr sz="1400" kern="0" dirty="0">
                <a:latin typeface="Tahoma"/>
                <a:cs typeface="Tahoma"/>
              </a:rPr>
              <a:t>Министерства</a:t>
            </a:r>
            <a:r>
              <a:rPr sz="1400" kern="0" spc="5" dirty="0">
                <a:latin typeface="Tahoma"/>
                <a:cs typeface="Tahoma"/>
              </a:rPr>
              <a:t> </a:t>
            </a:r>
            <a:r>
              <a:rPr sz="1400" kern="0" dirty="0">
                <a:latin typeface="Tahoma"/>
                <a:cs typeface="Tahoma"/>
              </a:rPr>
              <a:t>просвещения</a:t>
            </a:r>
            <a:r>
              <a:rPr sz="1400" kern="0" spc="-20" dirty="0">
                <a:latin typeface="Tahoma"/>
                <a:cs typeface="Tahoma"/>
              </a:rPr>
              <a:t> </a:t>
            </a:r>
            <a:r>
              <a:rPr sz="1400" kern="0" dirty="0">
                <a:latin typeface="Tahoma"/>
                <a:cs typeface="Tahoma"/>
              </a:rPr>
              <a:t>Российской</a:t>
            </a:r>
            <a:r>
              <a:rPr sz="1400" kern="0" spc="-15" dirty="0">
                <a:latin typeface="Tahoma"/>
                <a:cs typeface="Tahoma"/>
              </a:rPr>
              <a:t> </a:t>
            </a:r>
            <a:r>
              <a:rPr sz="1400" kern="0" dirty="0">
                <a:latin typeface="Tahoma"/>
                <a:cs typeface="Tahoma"/>
              </a:rPr>
              <a:t>Федерации</a:t>
            </a:r>
            <a:r>
              <a:rPr sz="1400" kern="0" spc="-10" dirty="0">
                <a:latin typeface="Tahoma"/>
                <a:cs typeface="Tahoma"/>
              </a:rPr>
              <a:t> </a:t>
            </a:r>
            <a:r>
              <a:rPr sz="1400" kern="0" dirty="0">
                <a:latin typeface="Tahoma"/>
                <a:cs typeface="Tahoma"/>
              </a:rPr>
              <a:t>от</a:t>
            </a:r>
            <a:r>
              <a:rPr sz="1400" kern="0" spc="5" dirty="0">
                <a:latin typeface="Tahoma"/>
                <a:cs typeface="Tahoma"/>
              </a:rPr>
              <a:t> </a:t>
            </a:r>
            <a:r>
              <a:rPr sz="1400" kern="0" dirty="0">
                <a:latin typeface="Tahoma"/>
                <a:cs typeface="Tahoma"/>
              </a:rPr>
              <a:t>16</a:t>
            </a:r>
            <a:r>
              <a:rPr sz="1400" kern="0" spc="-10" dirty="0">
                <a:latin typeface="Tahoma"/>
                <a:cs typeface="Tahoma"/>
              </a:rPr>
              <a:t> </a:t>
            </a:r>
            <a:r>
              <a:rPr sz="1400" kern="0" dirty="0">
                <a:latin typeface="Tahoma"/>
                <a:cs typeface="Tahoma"/>
              </a:rPr>
              <a:t>ноября</a:t>
            </a:r>
            <a:r>
              <a:rPr sz="1400" kern="0" spc="10" dirty="0">
                <a:latin typeface="Tahoma"/>
                <a:cs typeface="Tahoma"/>
              </a:rPr>
              <a:t> </a:t>
            </a:r>
            <a:r>
              <a:rPr sz="1400" kern="0" spc="-20" dirty="0">
                <a:latin typeface="Tahoma"/>
                <a:cs typeface="Tahoma"/>
              </a:rPr>
              <a:t>2023</a:t>
            </a:r>
            <a:endParaRPr sz="1400" kern="0" dirty="0">
              <a:latin typeface="Tahoma"/>
              <a:cs typeface="Tahoma"/>
            </a:endParaRPr>
          </a:p>
          <a:p>
            <a:pPr marL="12700">
              <a:defRPr/>
            </a:pPr>
            <a:r>
              <a:rPr sz="1400" kern="0" spc="-105" dirty="0">
                <a:latin typeface="Tahoma"/>
                <a:cs typeface="Tahoma"/>
              </a:rPr>
              <a:t>№</a:t>
            </a:r>
            <a:r>
              <a:rPr sz="1400" kern="0" spc="-40" dirty="0">
                <a:latin typeface="Tahoma"/>
                <a:cs typeface="Tahoma"/>
              </a:rPr>
              <a:t> </a:t>
            </a:r>
            <a:r>
              <a:rPr sz="1400" kern="0" dirty="0">
                <a:latin typeface="Tahoma"/>
                <a:cs typeface="Tahoma"/>
              </a:rPr>
              <a:t>867</a:t>
            </a:r>
            <a:r>
              <a:rPr sz="1400" kern="0" spc="-45" dirty="0">
                <a:latin typeface="Tahoma"/>
                <a:cs typeface="Tahoma"/>
              </a:rPr>
              <a:t> </a:t>
            </a:r>
            <a:r>
              <a:rPr sz="1400" kern="0" dirty="0">
                <a:latin typeface="Tahoma"/>
                <a:cs typeface="Tahoma"/>
              </a:rPr>
              <a:t>«О</a:t>
            </a:r>
            <a:r>
              <a:rPr sz="1400" kern="0" spc="-25" dirty="0">
                <a:latin typeface="Tahoma"/>
                <a:cs typeface="Tahoma"/>
              </a:rPr>
              <a:t> </a:t>
            </a:r>
            <a:r>
              <a:rPr sz="1400" kern="0" dirty="0">
                <a:latin typeface="Tahoma"/>
                <a:cs typeface="Tahoma"/>
              </a:rPr>
              <a:t>внесении</a:t>
            </a:r>
            <a:r>
              <a:rPr sz="1400" kern="0" spc="-40" dirty="0">
                <a:latin typeface="Tahoma"/>
                <a:cs typeface="Tahoma"/>
              </a:rPr>
              <a:t> </a:t>
            </a:r>
            <a:r>
              <a:rPr sz="1400" kern="0" dirty="0">
                <a:latin typeface="Tahoma"/>
                <a:cs typeface="Tahoma"/>
              </a:rPr>
              <a:t>изменений</a:t>
            </a:r>
            <a:r>
              <a:rPr sz="1400" kern="0" spc="-25" dirty="0">
                <a:latin typeface="Tahoma"/>
                <a:cs typeface="Tahoma"/>
              </a:rPr>
              <a:t> </a:t>
            </a:r>
            <a:r>
              <a:rPr sz="1400" kern="0" dirty="0">
                <a:latin typeface="Tahoma"/>
                <a:cs typeface="Tahoma"/>
              </a:rPr>
              <a:t>в</a:t>
            </a:r>
            <a:r>
              <a:rPr sz="1400" kern="0" spc="-25" dirty="0">
                <a:latin typeface="Tahoma"/>
                <a:cs typeface="Tahoma"/>
              </a:rPr>
              <a:t> </a:t>
            </a:r>
            <a:r>
              <a:rPr sz="1400" kern="0" dirty="0">
                <a:latin typeface="Tahoma"/>
                <a:cs typeface="Tahoma"/>
              </a:rPr>
              <a:t>Порядок</a:t>
            </a:r>
            <a:r>
              <a:rPr sz="1400" kern="0" spc="-45" dirty="0">
                <a:latin typeface="Tahoma"/>
                <a:cs typeface="Tahoma"/>
              </a:rPr>
              <a:t> </a:t>
            </a:r>
            <a:r>
              <a:rPr sz="1400" kern="0" dirty="0">
                <a:latin typeface="Tahoma"/>
                <a:cs typeface="Tahoma"/>
              </a:rPr>
              <a:t>заполнения,</a:t>
            </a:r>
            <a:r>
              <a:rPr sz="1400" kern="0" spc="-50" dirty="0">
                <a:latin typeface="Tahoma"/>
                <a:cs typeface="Tahoma"/>
              </a:rPr>
              <a:t> </a:t>
            </a:r>
            <a:r>
              <a:rPr sz="1400" kern="0" spc="-10" dirty="0">
                <a:latin typeface="Tahoma"/>
                <a:cs typeface="Tahoma"/>
              </a:rPr>
              <a:t>учета</a:t>
            </a:r>
            <a:r>
              <a:rPr sz="1400" kern="0" spc="-35" dirty="0">
                <a:latin typeface="Tahoma"/>
                <a:cs typeface="Tahoma"/>
              </a:rPr>
              <a:t> </a:t>
            </a:r>
            <a:r>
              <a:rPr sz="1400" kern="0" dirty="0">
                <a:latin typeface="Tahoma"/>
                <a:cs typeface="Tahoma"/>
              </a:rPr>
              <a:t>и</a:t>
            </a:r>
            <a:r>
              <a:rPr sz="1400" kern="0" spc="-15" dirty="0">
                <a:latin typeface="Tahoma"/>
                <a:cs typeface="Tahoma"/>
              </a:rPr>
              <a:t> </a:t>
            </a:r>
            <a:r>
              <a:rPr sz="1400" kern="0" spc="-10" dirty="0">
                <a:latin typeface="Tahoma"/>
                <a:cs typeface="Tahoma"/>
              </a:rPr>
              <a:t>выдачи</a:t>
            </a:r>
            <a:endParaRPr sz="1400" kern="0" dirty="0">
              <a:latin typeface="Tahoma"/>
              <a:cs typeface="Tahoma"/>
            </a:endParaRPr>
          </a:p>
          <a:p>
            <a:pPr marL="12700" marR="764700">
              <a:defRPr/>
            </a:pPr>
            <a:r>
              <a:rPr sz="1400" kern="0" dirty="0">
                <a:latin typeface="Tahoma"/>
                <a:cs typeface="Tahoma"/>
              </a:rPr>
              <a:t>аттестатов</a:t>
            </a:r>
            <a:r>
              <a:rPr sz="1400" kern="0" spc="-20" dirty="0">
                <a:latin typeface="Tahoma"/>
                <a:cs typeface="Tahoma"/>
              </a:rPr>
              <a:t> </a:t>
            </a:r>
            <a:r>
              <a:rPr sz="1400" kern="0" dirty="0">
                <a:latin typeface="Tahoma"/>
                <a:cs typeface="Tahoma"/>
              </a:rPr>
              <a:t>об</a:t>
            </a:r>
            <a:r>
              <a:rPr sz="1400" kern="0" spc="10" dirty="0">
                <a:latin typeface="Tahoma"/>
                <a:cs typeface="Tahoma"/>
              </a:rPr>
              <a:t> </a:t>
            </a:r>
            <a:r>
              <a:rPr sz="1400" kern="0" dirty="0">
                <a:latin typeface="Tahoma"/>
                <a:cs typeface="Tahoma"/>
              </a:rPr>
              <a:t>основном</a:t>
            </a:r>
            <a:r>
              <a:rPr sz="1400" kern="0" spc="5" dirty="0">
                <a:latin typeface="Tahoma"/>
                <a:cs typeface="Tahoma"/>
              </a:rPr>
              <a:t> </a:t>
            </a:r>
            <a:r>
              <a:rPr sz="1400" kern="0" dirty="0">
                <a:latin typeface="Tahoma"/>
                <a:cs typeface="Tahoma"/>
              </a:rPr>
              <a:t>общем</a:t>
            </a:r>
            <a:r>
              <a:rPr sz="1400" kern="0" spc="15" dirty="0">
                <a:latin typeface="Tahoma"/>
                <a:cs typeface="Tahoma"/>
              </a:rPr>
              <a:t> </a:t>
            </a:r>
            <a:r>
              <a:rPr sz="1400" kern="0" dirty="0">
                <a:latin typeface="Tahoma"/>
                <a:cs typeface="Tahoma"/>
              </a:rPr>
              <a:t>и</a:t>
            </a:r>
            <a:r>
              <a:rPr sz="1400" kern="0" spc="25" dirty="0">
                <a:latin typeface="Tahoma"/>
                <a:cs typeface="Tahoma"/>
              </a:rPr>
              <a:t> </a:t>
            </a:r>
            <a:r>
              <a:rPr sz="1400" kern="0" dirty="0">
                <a:latin typeface="Tahoma"/>
                <a:cs typeface="Tahoma"/>
              </a:rPr>
              <a:t>среднем общем</a:t>
            </a:r>
            <a:r>
              <a:rPr sz="1400" kern="0" spc="20" dirty="0">
                <a:latin typeface="Tahoma"/>
                <a:cs typeface="Tahoma"/>
              </a:rPr>
              <a:t> </a:t>
            </a:r>
            <a:r>
              <a:rPr sz="1400" kern="0" dirty="0">
                <a:latin typeface="Tahoma"/>
                <a:cs typeface="Tahoma"/>
              </a:rPr>
              <a:t>образовании</a:t>
            </a:r>
            <a:r>
              <a:rPr sz="1400" kern="0" spc="-20" dirty="0">
                <a:latin typeface="Tahoma"/>
                <a:cs typeface="Tahoma"/>
              </a:rPr>
              <a:t> </a:t>
            </a:r>
            <a:r>
              <a:rPr sz="1400" kern="0" dirty="0">
                <a:latin typeface="Tahoma"/>
                <a:cs typeface="Tahoma"/>
              </a:rPr>
              <a:t>и</a:t>
            </a:r>
            <a:r>
              <a:rPr sz="1400" kern="0" spc="20" dirty="0">
                <a:latin typeface="Tahoma"/>
                <a:cs typeface="Tahoma"/>
              </a:rPr>
              <a:t> </a:t>
            </a:r>
            <a:r>
              <a:rPr sz="1400" kern="0" spc="-25" dirty="0">
                <a:latin typeface="Tahoma"/>
                <a:cs typeface="Tahoma"/>
              </a:rPr>
              <a:t>их </a:t>
            </a:r>
            <a:r>
              <a:rPr sz="1400" kern="0" spc="-10" dirty="0">
                <a:latin typeface="Tahoma"/>
                <a:cs typeface="Tahoma"/>
              </a:rPr>
              <a:t>дубликатов,</a:t>
            </a:r>
            <a:r>
              <a:rPr sz="1400" kern="0" spc="5" dirty="0">
                <a:latin typeface="Tahoma"/>
                <a:cs typeface="Tahoma"/>
              </a:rPr>
              <a:t> </a:t>
            </a:r>
            <a:r>
              <a:rPr sz="1400" kern="0" spc="-10" dirty="0">
                <a:latin typeface="Tahoma"/>
                <a:cs typeface="Tahoma"/>
              </a:rPr>
              <a:t>утвержденный</a:t>
            </a:r>
            <a:r>
              <a:rPr sz="1400" kern="0" dirty="0">
                <a:latin typeface="Tahoma"/>
                <a:cs typeface="Tahoma"/>
              </a:rPr>
              <a:t> приказом</a:t>
            </a:r>
            <a:r>
              <a:rPr sz="1400" kern="0" spc="-10" dirty="0">
                <a:latin typeface="Tahoma"/>
                <a:cs typeface="Tahoma"/>
              </a:rPr>
              <a:t> </a:t>
            </a:r>
            <a:r>
              <a:rPr sz="1400" kern="0" dirty="0">
                <a:latin typeface="Tahoma"/>
                <a:cs typeface="Tahoma"/>
              </a:rPr>
              <a:t>Министерства</a:t>
            </a:r>
            <a:r>
              <a:rPr sz="1400" kern="0" spc="-5" dirty="0">
                <a:latin typeface="Tahoma"/>
                <a:cs typeface="Tahoma"/>
              </a:rPr>
              <a:t> </a:t>
            </a:r>
            <a:r>
              <a:rPr sz="1400" kern="0" spc="-10" dirty="0">
                <a:latin typeface="Tahoma"/>
                <a:cs typeface="Tahoma"/>
              </a:rPr>
              <a:t>просвещения </a:t>
            </a:r>
            <a:r>
              <a:rPr sz="1400" kern="0" dirty="0">
                <a:latin typeface="Tahoma"/>
                <a:cs typeface="Tahoma"/>
              </a:rPr>
              <a:t>Российской</a:t>
            </a:r>
            <a:r>
              <a:rPr sz="1400" kern="0" spc="-40" dirty="0">
                <a:latin typeface="Tahoma"/>
                <a:cs typeface="Tahoma"/>
              </a:rPr>
              <a:t> </a:t>
            </a:r>
            <a:r>
              <a:rPr sz="1400" kern="0" dirty="0">
                <a:latin typeface="Tahoma"/>
                <a:cs typeface="Tahoma"/>
              </a:rPr>
              <a:t>Федерации</a:t>
            </a:r>
            <a:r>
              <a:rPr sz="1400" kern="0" spc="-25" dirty="0">
                <a:latin typeface="Tahoma"/>
                <a:cs typeface="Tahoma"/>
              </a:rPr>
              <a:t> </a:t>
            </a:r>
            <a:r>
              <a:rPr sz="1400" kern="0" dirty="0">
                <a:latin typeface="Tahoma"/>
                <a:cs typeface="Tahoma"/>
              </a:rPr>
              <a:t>от</a:t>
            </a:r>
            <a:r>
              <a:rPr sz="1400" kern="0" spc="-5" dirty="0">
                <a:latin typeface="Tahoma"/>
                <a:cs typeface="Tahoma"/>
              </a:rPr>
              <a:t> </a:t>
            </a:r>
            <a:r>
              <a:rPr sz="1400" kern="0" dirty="0">
                <a:latin typeface="Tahoma"/>
                <a:cs typeface="Tahoma"/>
              </a:rPr>
              <a:t>5 </a:t>
            </a:r>
            <a:r>
              <a:rPr sz="1400" kern="0" spc="-10" dirty="0">
                <a:latin typeface="Tahoma"/>
                <a:cs typeface="Tahoma"/>
              </a:rPr>
              <a:t>октября</a:t>
            </a:r>
            <a:r>
              <a:rPr sz="1400" kern="0" spc="-25" dirty="0">
                <a:latin typeface="Tahoma"/>
                <a:cs typeface="Tahoma"/>
              </a:rPr>
              <a:t> </a:t>
            </a:r>
            <a:r>
              <a:rPr sz="1400" kern="0" dirty="0">
                <a:latin typeface="Tahoma"/>
                <a:cs typeface="Tahoma"/>
              </a:rPr>
              <a:t>2020</a:t>
            </a:r>
            <a:r>
              <a:rPr sz="1400" kern="0" spc="-35" dirty="0">
                <a:latin typeface="Tahoma"/>
                <a:cs typeface="Tahoma"/>
              </a:rPr>
              <a:t> </a:t>
            </a:r>
            <a:r>
              <a:rPr sz="1400" kern="0" spc="-105" dirty="0">
                <a:latin typeface="Tahoma"/>
                <a:cs typeface="Tahoma"/>
              </a:rPr>
              <a:t>№</a:t>
            </a:r>
            <a:r>
              <a:rPr sz="1400" kern="0" spc="10" dirty="0">
                <a:latin typeface="Tahoma"/>
                <a:cs typeface="Tahoma"/>
              </a:rPr>
              <a:t> </a:t>
            </a:r>
            <a:r>
              <a:rPr sz="1400" kern="0" spc="-20" dirty="0">
                <a:latin typeface="Tahoma"/>
                <a:cs typeface="Tahoma"/>
              </a:rPr>
              <a:t>546»</a:t>
            </a:r>
            <a:endParaRPr sz="1400" kern="0" dirty="0">
              <a:latin typeface="Tahoma"/>
              <a:cs typeface="Tahoma"/>
            </a:endParaRPr>
          </a:p>
        </p:txBody>
      </p:sp>
      <p:pic>
        <p:nvPicPr>
          <p:cNvPr id="10" name="Shape 72"/>
          <p:cNvPicPr/>
          <p:nvPr/>
        </p:nvPicPr>
        <p:blipFill>
          <a:blip r:embed="rId5"/>
          <a:stretch/>
        </p:blipFill>
        <p:spPr>
          <a:xfrm>
            <a:off x="8017298" y="-1"/>
            <a:ext cx="1051035" cy="64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74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849" y="2714715"/>
            <a:ext cx="3429000" cy="808355"/>
          </a:xfrm>
          <a:custGeom>
            <a:avLst/>
            <a:gdLst/>
            <a:ahLst/>
            <a:cxnLst/>
            <a:rect l="l" t="t" r="r" b="b"/>
            <a:pathLst>
              <a:path w="3429000" h="808354">
                <a:moveTo>
                  <a:pt x="0" y="807910"/>
                </a:moveTo>
                <a:lnTo>
                  <a:pt x="3429000" y="807910"/>
                </a:lnTo>
                <a:lnTo>
                  <a:pt x="3429000" y="0"/>
                </a:lnTo>
                <a:lnTo>
                  <a:pt x="0" y="0"/>
                </a:lnTo>
                <a:lnTo>
                  <a:pt x="0" y="807910"/>
                </a:lnTo>
                <a:close/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1533" y="2732285"/>
            <a:ext cx="330454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just">
              <a:spcBef>
                <a:spcPts val="95"/>
              </a:spcBef>
              <a:defRPr/>
            </a:pPr>
            <a:r>
              <a:rPr sz="1600" i="1" kern="0" dirty="0">
                <a:solidFill>
                  <a:srgbClr val="C00000"/>
                </a:solidFill>
                <a:latin typeface="Arial"/>
                <a:cs typeface="Arial"/>
              </a:rPr>
              <a:t>Аттестат</a:t>
            </a:r>
            <a:r>
              <a:rPr sz="1600" i="1" kern="0" spc="305" dirty="0">
                <a:solidFill>
                  <a:srgbClr val="C00000"/>
                </a:solidFill>
                <a:latin typeface="Arial"/>
                <a:cs typeface="Arial"/>
              </a:rPr>
              <a:t>  </a:t>
            </a:r>
            <a:r>
              <a:rPr sz="1600" i="1" kern="0" dirty="0">
                <a:solidFill>
                  <a:srgbClr val="C00000"/>
                </a:solidFill>
                <a:latin typeface="Arial"/>
                <a:cs typeface="Arial"/>
              </a:rPr>
              <a:t>о</a:t>
            </a:r>
            <a:r>
              <a:rPr sz="1600" i="1" kern="0" spc="310" dirty="0">
                <a:solidFill>
                  <a:srgbClr val="C00000"/>
                </a:solidFill>
                <a:latin typeface="Arial"/>
                <a:cs typeface="Arial"/>
              </a:rPr>
              <a:t>  </a:t>
            </a:r>
            <a:r>
              <a:rPr sz="1600" i="1" kern="0" dirty="0">
                <a:solidFill>
                  <a:srgbClr val="C00000"/>
                </a:solidFill>
                <a:latin typeface="Arial"/>
                <a:cs typeface="Arial"/>
              </a:rPr>
              <a:t>среднем</a:t>
            </a:r>
            <a:r>
              <a:rPr sz="1600" i="1" kern="0" spc="310" dirty="0">
                <a:solidFill>
                  <a:srgbClr val="C00000"/>
                </a:solidFill>
                <a:latin typeface="Arial"/>
                <a:cs typeface="Arial"/>
              </a:rPr>
              <a:t>  </a:t>
            </a:r>
            <a:r>
              <a:rPr sz="1600" i="1" kern="0" spc="-10" dirty="0">
                <a:solidFill>
                  <a:srgbClr val="C00000"/>
                </a:solidFill>
                <a:latin typeface="Arial"/>
                <a:cs typeface="Arial"/>
              </a:rPr>
              <a:t>общем </a:t>
            </a:r>
            <a:r>
              <a:rPr sz="1600" i="1" kern="0" dirty="0">
                <a:solidFill>
                  <a:srgbClr val="C00000"/>
                </a:solidFill>
                <a:latin typeface="Arial"/>
                <a:cs typeface="Arial"/>
              </a:rPr>
              <a:t>образовании</a:t>
            </a:r>
            <a:r>
              <a:rPr sz="1600" i="1" kern="0" spc="335" dirty="0">
                <a:solidFill>
                  <a:srgbClr val="C00000"/>
                </a:solidFill>
                <a:latin typeface="Arial"/>
                <a:cs typeface="Arial"/>
              </a:rPr>
              <a:t>     </a:t>
            </a:r>
            <a:r>
              <a:rPr sz="1600" i="1" kern="0" dirty="0">
                <a:solidFill>
                  <a:srgbClr val="C00000"/>
                </a:solidFill>
                <a:latin typeface="Arial"/>
                <a:cs typeface="Arial"/>
              </a:rPr>
              <a:t>с</a:t>
            </a:r>
            <a:r>
              <a:rPr sz="1600" i="1" kern="0" spc="340" dirty="0">
                <a:solidFill>
                  <a:srgbClr val="C00000"/>
                </a:solidFill>
                <a:latin typeface="Arial"/>
                <a:cs typeface="Arial"/>
              </a:rPr>
              <a:t>     </a:t>
            </a:r>
            <a:r>
              <a:rPr sz="1600" i="1" kern="0" spc="-20" dirty="0">
                <a:solidFill>
                  <a:srgbClr val="C00000"/>
                </a:solidFill>
                <a:latin typeface="Arial"/>
                <a:cs typeface="Arial"/>
              </a:rPr>
              <a:t>отличием </a:t>
            </a:r>
            <a:r>
              <a:rPr sz="1600" i="1" kern="0" dirty="0">
                <a:solidFill>
                  <a:srgbClr val="C00000"/>
                </a:solidFill>
                <a:latin typeface="Arial"/>
                <a:cs typeface="Arial"/>
              </a:rPr>
              <a:t>красного</a:t>
            </a:r>
            <a:r>
              <a:rPr sz="1600" i="1" kern="0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i="1" kern="0" spc="-20" dirty="0">
                <a:solidFill>
                  <a:srgbClr val="C00000"/>
                </a:solidFill>
                <a:latin typeface="Arial"/>
                <a:cs typeface="Arial"/>
              </a:rPr>
              <a:t>цвета</a:t>
            </a:r>
            <a:endParaRPr sz="16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14027" y="1159007"/>
            <a:ext cx="4754245" cy="36452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575" marR="19049" algn="just">
              <a:spcBef>
                <a:spcPts val="105"/>
              </a:spcBef>
              <a:defRPr/>
            </a:pPr>
            <a:r>
              <a:rPr sz="1600" kern="0" dirty="0" err="1">
                <a:latin typeface="Tahoma"/>
                <a:cs typeface="Tahoma"/>
              </a:rPr>
              <a:t>Выдаются</a:t>
            </a:r>
            <a:r>
              <a:rPr sz="1600" kern="0" spc="-35" dirty="0">
                <a:latin typeface="Tahoma"/>
                <a:cs typeface="Tahoma"/>
              </a:rPr>
              <a:t> </a:t>
            </a:r>
            <a:r>
              <a:rPr sz="1600" kern="0" spc="-10" dirty="0" err="1">
                <a:latin typeface="Tahoma"/>
                <a:cs typeface="Tahoma"/>
              </a:rPr>
              <a:t>выпускникам</a:t>
            </a:r>
            <a:r>
              <a:rPr lang="ru-RU" sz="1600" kern="0" spc="-10" dirty="0">
                <a:latin typeface="Tahoma"/>
                <a:cs typeface="Tahoma"/>
              </a:rPr>
              <a:t> </a:t>
            </a:r>
            <a:r>
              <a:rPr sz="1600" kern="0" spc="-30" dirty="0">
                <a:latin typeface="Tahoma"/>
                <a:cs typeface="Tahoma"/>
              </a:rPr>
              <a:t>11</a:t>
            </a:r>
            <a:r>
              <a:rPr sz="1600" kern="0" spc="-15" dirty="0">
                <a:latin typeface="Tahoma"/>
                <a:cs typeface="Tahoma"/>
              </a:rPr>
              <a:t> </a:t>
            </a:r>
            <a:r>
              <a:rPr sz="1600" kern="0" dirty="0">
                <a:latin typeface="Tahoma"/>
                <a:cs typeface="Tahoma"/>
              </a:rPr>
              <a:t>класса,</a:t>
            </a:r>
            <a:r>
              <a:rPr sz="1600" kern="0" spc="-30" dirty="0">
                <a:latin typeface="Tahoma"/>
                <a:cs typeface="Tahoma"/>
              </a:rPr>
              <a:t> </a:t>
            </a:r>
            <a:r>
              <a:rPr sz="1600" kern="0" spc="-10" dirty="0">
                <a:latin typeface="Tahoma"/>
                <a:cs typeface="Tahoma"/>
              </a:rPr>
              <a:t>завершившим </a:t>
            </a:r>
            <a:r>
              <a:rPr sz="1600" kern="0" dirty="0">
                <a:latin typeface="Tahoma"/>
                <a:cs typeface="Tahoma"/>
              </a:rPr>
              <a:t>обучение по</a:t>
            </a:r>
            <a:r>
              <a:rPr sz="1600" kern="0" spc="20" dirty="0">
                <a:latin typeface="Tahoma"/>
                <a:cs typeface="Tahoma"/>
              </a:rPr>
              <a:t> </a:t>
            </a:r>
            <a:r>
              <a:rPr sz="1600" kern="0" dirty="0">
                <a:latin typeface="Tahoma"/>
                <a:cs typeface="Tahoma"/>
              </a:rPr>
              <a:t>образовательным</a:t>
            </a:r>
            <a:r>
              <a:rPr sz="1600" kern="0" spc="-45" dirty="0">
                <a:latin typeface="Tahoma"/>
                <a:cs typeface="Tahoma"/>
              </a:rPr>
              <a:t> </a:t>
            </a:r>
            <a:r>
              <a:rPr sz="1600" kern="0" dirty="0">
                <a:latin typeface="Tahoma"/>
                <a:cs typeface="Tahoma"/>
              </a:rPr>
              <a:t>программам</a:t>
            </a:r>
            <a:r>
              <a:rPr sz="1600" kern="0" spc="-5" dirty="0">
                <a:latin typeface="Tahoma"/>
                <a:cs typeface="Tahoma"/>
              </a:rPr>
              <a:t> </a:t>
            </a:r>
            <a:r>
              <a:rPr sz="1600" kern="0" spc="-10" dirty="0">
                <a:latin typeface="Tahoma"/>
                <a:cs typeface="Tahoma"/>
              </a:rPr>
              <a:t>среднего </a:t>
            </a:r>
            <a:r>
              <a:rPr sz="1600" kern="0" dirty="0">
                <a:latin typeface="Tahoma"/>
                <a:cs typeface="Tahoma"/>
              </a:rPr>
              <a:t>общего</a:t>
            </a:r>
            <a:r>
              <a:rPr sz="1600" kern="0" spc="-25" dirty="0">
                <a:latin typeface="Tahoma"/>
                <a:cs typeface="Tahoma"/>
              </a:rPr>
              <a:t> </a:t>
            </a:r>
            <a:r>
              <a:rPr sz="1600" kern="0" dirty="0">
                <a:latin typeface="Tahoma"/>
                <a:cs typeface="Tahoma"/>
              </a:rPr>
              <a:t>образования,</a:t>
            </a:r>
            <a:r>
              <a:rPr sz="1600" kern="0" spc="-10" dirty="0">
                <a:latin typeface="Tahoma"/>
                <a:cs typeface="Tahoma"/>
              </a:rPr>
              <a:t> </a:t>
            </a:r>
            <a:r>
              <a:rPr sz="1600" kern="0" dirty="0" err="1">
                <a:latin typeface="Tahoma"/>
                <a:cs typeface="Tahoma"/>
              </a:rPr>
              <a:t>имеющим</a:t>
            </a:r>
            <a:r>
              <a:rPr sz="1600" kern="0" spc="30" dirty="0">
                <a:latin typeface="Tahoma"/>
                <a:cs typeface="Tahoma"/>
              </a:rPr>
              <a:t> </a:t>
            </a:r>
            <a:r>
              <a:rPr sz="1600" kern="0" spc="-50" dirty="0">
                <a:latin typeface="Tahoma"/>
                <a:cs typeface="Tahoma"/>
              </a:rPr>
              <a:t>:</a:t>
            </a:r>
            <a:endParaRPr sz="1600" kern="0" dirty="0">
              <a:latin typeface="Tahoma"/>
              <a:cs typeface="Tahoma"/>
            </a:endParaRPr>
          </a:p>
          <a:p>
            <a:pPr marL="12700" algn="just">
              <a:spcBef>
                <a:spcPts val="5"/>
              </a:spcBef>
              <a:defRPr/>
            </a:pPr>
            <a:r>
              <a:rPr sz="16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итоговые</a:t>
            </a:r>
            <a:r>
              <a:rPr sz="1600" b="1" kern="0" spc="-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отметки</a:t>
            </a:r>
            <a:r>
              <a:rPr sz="1600" b="1" kern="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b="1" u="sng" kern="0" dirty="0">
                <a:uFill>
                  <a:solidFill>
                    <a:srgbClr val="585858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«отлично»</a:t>
            </a:r>
            <a:r>
              <a:rPr sz="1600" b="1" u="sng" kern="0" spc="-40" dirty="0">
                <a:uFill>
                  <a:solidFill>
                    <a:srgbClr val="585858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b="1" u="sng" kern="0" dirty="0">
                <a:uFill>
                  <a:solidFill>
                    <a:srgbClr val="585858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</a:t>
            </a:r>
            <a:r>
              <a:rPr sz="1600" b="1" u="sng" kern="0" spc="-40" dirty="0">
                <a:uFill>
                  <a:solidFill>
                    <a:srgbClr val="585858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b="1" u="sng" kern="0" dirty="0">
                <a:uFill>
                  <a:solidFill>
                    <a:srgbClr val="585858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всем</a:t>
            </a:r>
            <a:r>
              <a:rPr sz="1600" b="1" u="sng" kern="0" spc="-50" dirty="0">
                <a:uFill>
                  <a:solidFill>
                    <a:srgbClr val="585858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b="1" u="sng" kern="0" dirty="0">
                <a:uFill>
                  <a:solidFill>
                    <a:srgbClr val="585858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учебным</a:t>
            </a:r>
            <a:r>
              <a:rPr sz="1600" b="1" u="sng" kern="0" spc="-35" dirty="0">
                <a:uFill>
                  <a:solidFill>
                    <a:srgbClr val="585858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b="1" u="sng" kern="0" dirty="0">
                <a:uFill>
                  <a:solidFill>
                    <a:srgbClr val="585858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предметам</a:t>
            </a:r>
            <a:r>
              <a:rPr sz="1600" b="1" u="sng" kern="0" spc="-40" dirty="0">
                <a:uFill>
                  <a:solidFill>
                    <a:srgbClr val="585858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b="1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учебного</a:t>
            </a:r>
            <a:r>
              <a:rPr sz="1600" b="1" kern="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b="1" kern="0" spc="-1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плана</a:t>
            </a:r>
            <a:r>
              <a:rPr lang="ru-RU" sz="1600" b="1" kern="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ЕГЭ:</a:t>
            </a:r>
            <a:r>
              <a:rPr lang="ru-RU" sz="1600" b="1" kern="0" spc="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</a:t>
            </a:r>
            <a:r>
              <a:rPr lang="ru-RU" sz="1600" kern="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менее</a:t>
            </a:r>
            <a:r>
              <a:rPr lang="ru-RU" sz="1600" kern="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70</a:t>
            </a:r>
            <a:r>
              <a:rPr lang="ru-RU" sz="16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баллов на</a:t>
            </a:r>
            <a:r>
              <a:rPr lang="ru-RU" sz="1600" kern="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kern="0" spc="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ЕГЭ</a:t>
            </a:r>
            <a:r>
              <a:rPr lang="ru-RU" sz="1600" kern="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</a:t>
            </a:r>
            <a:r>
              <a:rPr lang="ru-RU" sz="1600" kern="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учебному</a:t>
            </a:r>
            <a:r>
              <a:rPr lang="ru-RU" sz="1600" kern="0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предмету</a:t>
            </a:r>
            <a:r>
              <a:rPr lang="ru-RU" sz="1600" kern="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«Русский</a:t>
            </a:r>
            <a:r>
              <a:rPr lang="ru-RU" sz="1600" kern="0" spc="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kern="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язык»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</a:t>
            </a:r>
            <a:r>
              <a:rPr lang="ru-RU" sz="1600" kern="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</a:t>
            </a:r>
            <a:r>
              <a:rPr lang="ru-RU" sz="1600" kern="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менее</a:t>
            </a:r>
            <a:r>
              <a:rPr lang="ru-RU" sz="1600" kern="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70</a:t>
            </a:r>
            <a:r>
              <a:rPr lang="ru-RU" sz="1600" kern="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баллов</a:t>
            </a:r>
            <a:r>
              <a:rPr lang="ru-RU" sz="1600" kern="0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</a:t>
            </a:r>
            <a:r>
              <a:rPr lang="ru-RU" sz="1600" kern="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kern="0" spc="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ЕГЭ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</a:t>
            </a:r>
            <a:r>
              <a:rPr lang="ru-RU" sz="1600" kern="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одному</a:t>
            </a:r>
            <a:r>
              <a:rPr lang="ru-RU" sz="1600" kern="0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</a:t>
            </a:r>
            <a:r>
              <a:rPr lang="ru-RU" sz="1600" kern="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сдаваемых учебных</a:t>
            </a:r>
            <a:r>
              <a:rPr lang="ru-RU" sz="1600" kern="0" spc="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kern="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предметов,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либо</a:t>
            </a:r>
            <a:r>
              <a:rPr lang="ru-RU" sz="16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ru-RU" sz="1600" kern="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баллов</a:t>
            </a:r>
            <a:r>
              <a:rPr lang="ru-RU" sz="1600" kern="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</a:t>
            </a:r>
            <a:r>
              <a:rPr lang="ru-RU" sz="1600" kern="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ЕГЭ</a:t>
            </a:r>
            <a:r>
              <a:rPr lang="ru-RU" sz="1600" kern="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</a:t>
            </a:r>
            <a:r>
              <a:rPr lang="ru-RU" sz="1600" kern="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учебному</a:t>
            </a:r>
            <a:r>
              <a:rPr lang="ru-RU" sz="16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предмету</a:t>
            </a:r>
            <a:r>
              <a:rPr lang="ru-RU" sz="1600" kern="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kern="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«Математика»</a:t>
            </a:r>
            <a:r>
              <a:rPr lang="ru-RU" sz="1600" kern="0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kern="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базового 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уровня</a:t>
            </a:r>
            <a:r>
              <a:rPr lang="ru-RU" sz="1600" kern="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(для</a:t>
            </a:r>
            <a:r>
              <a:rPr lang="ru-RU" sz="16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kern="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выпускников,</a:t>
            </a:r>
            <a:r>
              <a:rPr lang="ru-RU" sz="1600" kern="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сдающих</a:t>
            </a:r>
            <a:r>
              <a:rPr lang="ru-RU" sz="1600" kern="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только</a:t>
            </a:r>
            <a:r>
              <a:rPr lang="ru-RU" sz="1600" kern="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учебные</a:t>
            </a:r>
            <a:r>
              <a:rPr lang="ru-RU" sz="1600" kern="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предметы</a:t>
            </a:r>
            <a:r>
              <a:rPr lang="ru-RU" sz="1600" kern="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kern="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«Русский 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язык»</a:t>
            </a:r>
            <a:r>
              <a:rPr lang="ru-RU" sz="1600" kern="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sz="1600" kern="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kern="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«Математика»</a:t>
            </a:r>
            <a:r>
              <a:rPr lang="ru-RU" sz="1600" kern="0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базового</a:t>
            </a:r>
            <a:r>
              <a:rPr lang="ru-RU" sz="16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kern="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уровня).</a:t>
            </a:r>
            <a:endParaRPr lang="ru-RU" sz="16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spcBef>
                <a:spcPts val="5"/>
              </a:spcBef>
              <a:defRPr/>
            </a:pPr>
            <a:endParaRPr lang="ru-RU" sz="14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spcBef>
                <a:spcPts val="5"/>
              </a:spcBef>
              <a:defRPr/>
            </a:pPr>
            <a:endParaRPr sz="14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2849" y="3571887"/>
            <a:ext cx="3429000" cy="1300480"/>
          </a:xfrm>
          <a:custGeom>
            <a:avLst/>
            <a:gdLst/>
            <a:ahLst/>
            <a:cxnLst/>
            <a:rect l="l" t="t" r="r" b="b"/>
            <a:pathLst>
              <a:path w="3429000" h="1300479">
                <a:moveTo>
                  <a:pt x="0" y="1300353"/>
                </a:moveTo>
                <a:lnTo>
                  <a:pt x="3429000" y="1300353"/>
                </a:lnTo>
                <a:lnTo>
                  <a:pt x="3429000" y="0"/>
                </a:lnTo>
                <a:lnTo>
                  <a:pt x="0" y="0"/>
                </a:lnTo>
                <a:lnTo>
                  <a:pt x="0" y="1300353"/>
                </a:lnTo>
                <a:close/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1537" y="3589747"/>
            <a:ext cx="138112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Bef>
                <a:spcPts val="95"/>
              </a:spcBef>
              <a:tabLst>
                <a:tab pos="1017268" algn="l"/>
              </a:tabLst>
              <a:defRPr/>
            </a:pPr>
            <a:r>
              <a:rPr sz="1600" i="1" kern="0" spc="-10" dirty="0">
                <a:solidFill>
                  <a:srgbClr val="C00000"/>
                </a:solidFill>
                <a:latin typeface="Arial"/>
                <a:cs typeface="Arial"/>
              </a:rPr>
              <a:t>Медаль</a:t>
            </a:r>
            <a:r>
              <a:rPr sz="1600" i="1" kern="0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sz="1600" i="1" kern="0" spc="-25" dirty="0">
                <a:solidFill>
                  <a:srgbClr val="C00000"/>
                </a:solidFill>
                <a:latin typeface="Arial"/>
                <a:cs typeface="Arial"/>
              </a:rPr>
              <a:t>«За</a:t>
            </a:r>
            <a:endParaRPr sz="1600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>
              <a:tabLst>
                <a:tab pos="631448" algn="l"/>
              </a:tabLst>
              <a:defRPr/>
            </a:pPr>
            <a:r>
              <a:rPr sz="1600" i="1" kern="0" spc="-50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sz="1600" i="1" kern="0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sz="1600" i="1" kern="0" spc="-10" dirty="0">
                <a:solidFill>
                  <a:srgbClr val="C00000"/>
                </a:solidFill>
                <a:latin typeface="Arial"/>
                <a:cs typeface="Arial"/>
              </a:rPr>
              <a:t>учении</a:t>
            </a:r>
            <a:endParaRPr sz="16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72996" y="3589747"/>
            <a:ext cx="164338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spcBef>
                <a:spcPts val="95"/>
              </a:spcBef>
              <a:tabLst>
                <a:tab pos="995690" algn="l"/>
              </a:tabLst>
              <a:defRPr/>
            </a:pPr>
            <a:r>
              <a:rPr sz="1600" i="1" kern="0" spc="-10" dirty="0">
                <a:solidFill>
                  <a:srgbClr val="C00000"/>
                </a:solidFill>
                <a:latin typeface="Arial"/>
                <a:cs typeface="Arial"/>
              </a:rPr>
              <a:t>особые</a:t>
            </a:r>
            <a:r>
              <a:rPr sz="1600" i="1" kern="0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sz="1600" i="1" kern="0" spc="-25" dirty="0">
                <a:solidFill>
                  <a:srgbClr val="C00000"/>
                </a:solidFill>
                <a:latin typeface="Arial"/>
                <a:cs typeface="Arial"/>
              </a:rPr>
              <a:t>успехи</a:t>
            </a:r>
            <a:endParaRPr sz="1600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R="5715" algn="r">
              <a:tabLst>
                <a:tab pos="583190" algn="l"/>
              </a:tabLst>
              <a:defRPr/>
            </a:pPr>
            <a:r>
              <a:rPr sz="1600" i="1" kern="0" spc="-50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1600" i="1" kern="0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sz="1600" i="1" kern="0" spc="-10" dirty="0">
                <a:solidFill>
                  <a:srgbClr val="C00000"/>
                </a:solidFill>
                <a:latin typeface="Arial"/>
                <a:cs typeface="Arial"/>
              </a:rPr>
              <a:t>степени:</a:t>
            </a:r>
            <a:endParaRPr sz="16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1531" y="4077731"/>
            <a:ext cx="330581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just">
              <a:spcBef>
                <a:spcPts val="95"/>
              </a:spcBef>
              <a:defRPr/>
            </a:pPr>
            <a:r>
              <a:rPr sz="1600" i="1" kern="0" dirty="0">
                <a:solidFill>
                  <a:srgbClr val="C00000"/>
                </a:solidFill>
                <a:latin typeface="Arial"/>
                <a:cs typeface="Arial"/>
              </a:rPr>
              <a:t>золотистый</a:t>
            </a:r>
            <a:r>
              <a:rPr sz="1600" i="1" kern="0" spc="325" dirty="0">
                <a:solidFill>
                  <a:srgbClr val="C00000"/>
                </a:solidFill>
                <a:latin typeface="Arial"/>
                <a:cs typeface="Arial"/>
              </a:rPr>
              <a:t>  </a:t>
            </a:r>
            <a:r>
              <a:rPr sz="1600" i="1" kern="0" dirty="0">
                <a:solidFill>
                  <a:srgbClr val="C00000"/>
                </a:solidFill>
                <a:latin typeface="Arial"/>
                <a:cs typeface="Arial"/>
              </a:rPr>
              <a:t>цвет,</a:t>
            </a:r>
            <a:r>
              <a:rPr sz="1600" i="1" kern="0" spc="320" dirty="0">
                <a:solidFill>
                  <a:srgbClr val="C00000"/>
                </a:solidFill>
                <a:latin typeface="Arial"/>
                <a:cs typeface="Arial"/>
              </a:rPr>
              <a:t>  </a:t>
            </a:r>
            <a:r>
              <a:rPr sz="1600" i="1" kern="0" dirty="0">
                <a:solidFill>
                  <a:srgbClr val="C00000"/>
                </a:solidFill>
                <a:latin typeface="Arial"/>
                <a:cs typeface="Arial"/>
              </a:rPr>
              <a:t>футляр</a:t>
            </a:r>
            <a:r>
              <a:rPr sz="1600" i="1" kern="0" spc="315" dirty="0">
                <a:solidFill>
                  <a:srgbClr val="C00000"/>
                </a:solidFill>
                <a:latin typeface="Arial"/>
                <a:cs typeface="Arial"/>
              </a:rPr>
              <a:t>  </a:t>
            </a:r>
            <a:r>
              <a:rPr sz="1600" i="1" kern="0" spc="-50" dirty="0">
                <a:solidFill>
                  <a:srgbClr val="C00000"/>
                </a:solidFill>
                <a:latin typeface="Arial"/>
                <a:cs typeface="Arial"/>
              </a:rPr>
              <a:t>с </a:t>
            </a:r>
            <a:r>
              <a:rPr sz="1600" i="1" kern="0" dirty="0">
                <a:solidFill>
                  <a:srgbClr val="C00000"/>
                </a:solidFill>
                <a:latin typeface="Arial"/>
                <a:cs typeface="Arial"/>
              </a:rPr>
              <a:t>изображением</a:t>
            </a:r>
            <a:r>
              <a:rPr sz="1600" i="1" kern="0" spc="4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i="1" kern="0" spc="-10" dirty="0">
                <a:solidFill>
                  <a:srgbClr val="C00000"/>
                </a:solidFill>
                <a:latin typeface="Arial"/>
                <a:cs typeface="Arial"/>
              </a:rPr>
              <a:t>Государственного </a:t>
            </a:r>
            <a:r>
              <a:rPr sz="1600" i="1" kern="0" dirty="0">
                <a:solidFill>
                  <a:srgbClr val="C00000"/>
                </a:solidFill>
                <a:latin typeface="Arial"/>
                <a:cs typeface="Arial"/>
              </a:rPr>
              <a:t>герба</a:t>
            </a:r>
            <a:r>
              <a:rPr sz="1600" i="1" kern="0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i="1" kern="0" dirty="0">
                <a:solidFill>
                  <a:srgbClr val="C00000"/>
                </a:solidFill>
                <a:latin typeface="Arial"/>
                <a:cs typeface="Arial"/>
              </a:rPr>
              <a:t>РФ</a:t>
            </a:r>
            <a:r>
              <a:rPr sz="1600" i="1" kern="0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i="1" kern="0" dirty="0">
                <a:solidFill>
                  <a:srgbClr val="C00000"/>
                </a:solidFill>
                <a:latin typeface="Arial"/>
                <a:cs typeface="Arial"/>
              </a:rPr>
              <a:t>красного</a:t>
            </a:r>
            <a:r>
              <a:rPr sz="1600" i="1" kern="0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i="1" kern="0" spc="-20" dirty="0">
                <a:solidFill>
                  <a:srgbClr val="C00000"/>
                </a:solidFill>
                <a:latin typeface="Arial"/>
                <a:cs typeface="Arial"/>
              </a:rPr>
              <a:t>цвета</a:t>
            </a:r>
            <a:endParaRPr sz="16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5882" y="15622"/>
            <a:ext cx="694055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pc="50" dirty="0">
                <a:solidFill>
                  <a:srgbClr val="C00000"/>
                </a:solidFill>
              </a:rPr>
              <a:t>АТТЕСТАТ</a:t>
            </a:r>
            <a:r>
              <a:rPr spc="-110" dirty="0">
                <a:solidFill>
                  <a:srgbClr val="C00000"/>
                </a:solidFill>
              </a:rPr>
              <a:t> </a:t>
            </a:r>
            <a:r>
              <a:rPr spc="110" dirty="0">
                <a:solidFill>
                  <a:srgbClr val="C00000"/>
                </a:solidFill>
              </a:rPr>
              <a:t>О</a:t>
            </a:r>
            <a:r>
              <a:rPr spc="-50" dirty="0">
                <a:solidFill>
                  <a:srgbClr val="C00000"/>
                </a:solidFill>
              </a:rPr>
              <a:t> </a:t>
            </a:r>
            <a:r>
              <a:rPr spc="135" dirty="0">
                <a:solidFill>
                  <a:srgbClr val="C00000"/>
                </a:solidFill>
              </a:rPr>
              <a:t>СРЕДНЕМ</a:t>
            </a:r>
            <a:r>
              <a:rPr spc="-60" dirty="0">
                <a:solidFill>
                  <a:srgbClr val="C00000"/>
                </a:solidFill>
              </a:rPr>
              <a:t> </a:t>
            </a:r>
            <a:r>
              <a:rPr spc="90" dirty="0">
                <a:solidFill>
                  <a:srgbClr val="C00000"/>
                </a:solidFill>
              </a:rPr>
              <a:t>ОБЩЕМ</a:t>
            </a:r>
            <a:r>
              <a:rPr spc="-50" dirty="0">
                <a:solidFill>
                  <a:srgbClr val="C00000"/>
                </a:solidFill>
              </a:rPr>
              <a:t> </a:t>
            </a:r>
            <a:r>
              <a:rPr spc="95" dirty="0">
                <a:solidFill>
                  <a:srgbClr val="C00000"/>
                </a:solidFill>
              </a:rPr>
              <a:t>ОБРАЗОВАНИИ</a:t>
            </a:r>
            <a:r>
              <a:rPr spc="-40" dirty="0">
                <a:solidFill>
                  <a:srgbClr val="C00000"/>
                </a:solidFill>
              </a:rPr>
              <a:t> </a:t>
            </a:r>
            <a:r>
              <a:rPr spc="215" dirty="0">
                <a:solidFill>
                  <a:srgbClr val="C00000"/>
                </a:solidFill>
              </a:rPr>
              <a:t>С</a:t>
            </a:r>
            <a:r>
              <a:rPr spc="-60" dirty="0">
                <a:solidFill>
                  <a:srgbClr val="C00000"/>
                </a:solidFill>
              </a:rPr>
              <a:t> </a:t>
            </a:r>
            <a:r>
              <a:rPr spc="60" dirty="0">
                <a:solidFill>
                  <a:srgbClr val="C00000"/>
                </a:solidFill>
              </a:rPr>
              <a:t>ОТЛИЧИЕМ </a:t>
            </a:r>
            <a:r>
              <a:rPr spc="80" dirty="0">
                <a:solidFill>
                  <a:srgbClr val="C00000"/>
                </a:solidFill>
              </a:rPr>
              <a:t>И</a:t>
            </a:r>
            <a:r>
              <a:rPr spc="-60" dirty="0">
                <a:solidFill>
                  <a:srgbClr val="C00000"/>
                </a:solidFill>
              </a:rPr>
              <a:t> </a:t>
            </a:r>
            <a:r>
              <a:rPr spc="80" dirty="0">
                <a:solidFill>
                  <a:srgbClr val="C00000"/>
                </a:solidFill>
              </a:rPr>
              <a:t>МЕДАЛЬ</a:t>
            </a:r>
            <a:r>
              <a:rPr spc="-35" dirty="0">
                <a:solidFill>
                  <a:srgbClr val="C00000"/>
                </a:solidFill>
              </a:rPr>
              <a:t> </a:t>
            </a:r>
            <a:r>
              <a:rPr spc="60" dirty="0">
                <a:solidFill>
                  <a:srgbClr val="C00000"/>
                </a:solidFill>
              </a:rPr>
              <a:t>«ЗА</a:t>
            </a:r>
            <a:r>
              <a:rPr spc="-55" dirty="0">
                <a:solidFill>
                  <a:srgbClr val="C00000"/>
                </a:solidFill>
              </a:rPr>
              <a:t> </a:t>
            </a:r>
            <a:r>
              <a:rPr spc="140" dirty="0">
                <a:solidFill>
                  <a:srgbClr val="C00000"/>
                </a:solidFill>
              </a:rPr>
              <a:t>ОСОБЫЕ</a:t>
            </a:r>
            <a:r>
              <a:rPr spc="-55" dirty="0">
                <a:solidFill>
                  <a:srgbClr val="C00000"/>
                </a:solidFill>
              </a:rPr>
              <a:t> </a:t>
            </a:r>
            <a:r>
              <a:rPr spc="130" dirty="0">
                <a:solidFill>
                  <a:srgbClr val="C00000"/>
                </a:solidFill>
              </a:rPr>
              <a:t>УСПЕХИ</a:t>
            </a:r>
            <a:r>
              <a:rPr spc="-50" dirty="0">
                <a:solidFill>
                  <a:srgbClr val="C00000"/>
                </a:solidFill>
              </a:rPr>
              <a:t> </a:t>
            </a:r>
            <a:r>
              <a:rPr spc="125" dirty="0">
                <a:solidFill>
                  <a:srgbClr val="C00000"/>
                </a:solidFill>
              </a:rPr>
              <a:t>В</a:t>
            </a:r>
            <a:r>
              <a:rPr spc="-50" dirty="0">
                <a:solidFill>
                  <a:srgbClr val="C00000"/>
                </a:solidFill>
              </a:rPr>
              <a:t> </a:t>
            </a:r>
            <a:r>
              <a:rPr spc="70" dirty="0">
                <a:solidFill>
                  <a:srgbClr val="C00000"/>
                </a:solidFill>
              </a:rPr>
              <a:t>УЧЕНИИ»</a:t>
            </a:r>
            <a:r>
              <a:rPr spc="-20" dirty="0">
                <a:solidFill>
                  <a:srgbClr val="C00000"/>
                </a:solidFill>
              </a:rPr>
              <a:t> </a:t>
            </a:r>
            <a:r>
              <a:rPr spc="-185" dirty="0">
                <a:solidFill>
                  <a:srgbClr val="C00000"/>
                </a:solidFill>
              </a:rPr>
              <a:t>I</a:t>
            </a:r>
            <a:r>
              <a:rPr spc="-60" dirty="0">
                <a:solidFill>
                  <a:srgbClr val="C00000"/>
                </a:solidFill>
              </a:rPr>
              <a:t> </a:t>
            </a:r>
            <a:r>
              <a:rPr spc="105" dirty="0">
                <a:solidFill>
                  <a:srgbClr val="C00000"/>
                </a:solidFill>
              </a:rPr>
              <a:t>СТЕПЕНИ</a:t>
            </a:r>
          </a:p>
        </p:txBody>
      </p:sp>
      <p:grpSp>
        <p:nvGrpSpPr>
          <p:cNvPr id="15" name="object 15"/>
          <p:cNvGrpSpPr/>
          <p:nvPr/>
        </p:nvGrpSpPr>
        <p:grpSpPr>
          <a:xfrm>
            <a:off x="214287" y="610592"/>
            <a:ext cx="3500754" cy="2066289"/>
            <a:chOff x="214287" y="610590"/>
            <a:chExt cx="3500754" cy="2066289"/>
          </a:xfrm>
        </p:grpSpPr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0124" y="1071549"/>
              <a:ext cx="2214626" cy="107157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4287" y="610590"/>
              <a:ext cx="1721243" cy="20659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637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849" y="2714715"/>
            <a:ext cx="3429000" cy="808355"/>
          </a:xfrm>
          <a:custGeom>
            <a:avLst/>
            <a:gdLst/>
            <a:ahLst/>
            <a:cxnLst/>
            <a:rect l="l" t="t" r="r" b="b"/>
            <a:pathLst>
              <a:path w="3429000" h="808354">
                <a:moveTo>
                  <a:pt x="0" y="807910"/>
                </a:moveTo>
                <a:lnTo>
                  <a:pt x="3429000" y="807910"/>
                </a:lnTo>
                <a:lnTo>
                  <a:pt x="3429000" y="0"/>
                </a:lnTo>
                <a:lnTo>
                  <a:pt x="0" y="0"/>
                </a:lnTo>
                <a:lnTo>
                  <a:pt x="0" y="807910"/>
                </a:lnTo>
                <a:close/>
              </a:path>
            </a:pathLst>
          </a:custGeom>
          <a:ln w="12700">
            <a:solidFill>
              <a:srgbClr val="548ED4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1531" y="2732294"/>
            <a:ext cx="145923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spcBef>
                <a:spcPts val="95"/>
              </a:spcBef>
              <a:tabLst>
                <a:tab pos="1332040" algn="l"/>
              </a:tabLst>
              <a:defRPr/>
            </a:pPr>
            <a:r>
              <a:rPr sz="1600" i="1" kern="0" spc="-10" dirty="0">
                <a:solidFill>
                  <a:srgbClr val="548ED4"/>
                </a:solidFill>
                <a:latin typeface="Arial"/>
                <a:cs typeface="Arial"/>
              </a:rPr>
              <a:t>Аттестат</a:t>
            </a:r>
            <a:r>
              <a:rPr sz="1600" i="1" kern="0" dirty="0">
                <a:solidFill>
                  <a:srgbClr val="548ED4"/>
                </a:solidFill>
                <a:latin typeface="Arial"/>
                <a:cs typeface="Arial"/>
              </a:rPr>
              <a:t>	</a:t>
            </a:r>
            <a:r>
              <a:rPr sz="1600" i="1" kern="0" spc="-50" dirty="0">
                <a:solidFill>
                  <a:srgbClr val="548ED4"/>
                </a:solidFill>
                <a:latin typeface="Arial"/>
                <a:cs typeface="Arial"/>
              </a:rPr>
              <a:t>о </a:t>
            </a:r>
            <a:r>
              <a:rPr sz="1600" i="1" kern="0" spc="-10" dirty="0">
                <a:solidFill>
                  <a:srgbClr val="548ED4"/>
                </a:solidFill>
                <a:latin typeface="Arial"/>
                <a:cs typeface="Arial"/>
              </a:rPr>
              <a:t>образовании</a:t>
            </a:r>
            <a:endParaRPr sz="16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56234" y="2732294"/>
            <a:ext cx="1659889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6638" marR="5080" indent="-67272">
              <a:spcBef>
                <a:spcPts val="95"/>
              </a:spcBef>
              <a:tabLst>
                <a:tab pos="672687" algn="l"/>
                <a:tab pos="995690" algn="l"/>
              </a:tabLst>
              <a:defRPr/>
            </a:pPr>
            <a:r>
              <a:rPr sz="1600" i="1" kern="0" spc="-10" dirty="0">
                <a:solidFill>
                  <a:srgbClr val="548ED4"/>
                </a:solidFill>
                <a:latin typeface="Arial"/>
                <a:cs typeface="Arial"/>
              </a:rPr>
              <a:t>среднем</a:t>
            </a:r>
            <a:r>
              <a:rPr sz="1600" i="1" kern="0" dirty="0">
                <a:solidFill>
                  <a:srgbClr val="548ED4"/>
                </a:solidFill>
                <a:latin typeface="Arial"/>
                <a:cs typeface="Arial"/>
              </a:rPr>
              <a:t>	</a:t>
            </a:r>
            <a:r>
              <a:rPr sz="1600" i="1" kern="0" spc="-20" dirty="0">
                <a:solidFill>
                  <a:srgbClr val="548ED4"/>
                </a:solidFill>
                <a:latin typeface="Arial"/>
                <a:cs typeface="Arial"/>
              </a:rPr>
              <a:t>общем </a:t>
            </a:r>
            <a:r>
              <a:rPr sz="1600" i="1" kern="0" spc="-50" dirty="0">
                <a:solidFill>
                  <a:srgbClr val="548ED4"/>
                </a:solidFill>
                <a:latin typeface="Arial"/>
                <a:cs typeface="Arial"/>
              </a:rPr>
              <a:t>с</a:t>
            </a:r>
            <a:r>
              <a:rPr sz="1600" i="1" kern="0" dirty="0">
                <a:solidFill>
                  <a:srgbClr val="548ED4"/>
                </a:solidFill>
                <a:latin typeface="Arial"/>
                <a:cs typeface="Arial"/>
              </a:rPr>
              <a:t>	</a:t>
            </a:r>
            <a:r>
              <a:rPr sz="1600" i="1" kern="0" spc="-20" dirty="0">
                <a:solidFill>
                  <a:srgbClr val="548ED4"/>
                </a:solidFill>
                <a:latin typeface="Arial"/>
                <a:cs typeface="Arial"/>
              </a:rPr>
              <a:t>отличием</a:t>
            </a:r>
            <a:endParaRPr sz="16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1533" y="3220339"/>
            <a:ext cx="204343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Bef>
                <a:spcPts val="95"/>
              </a:spcBef>
              <a:defRPr/>
            </a:pPr>
            <a:r>
              <a:rPr sz="1600" i="1" kern="0" spc="-10" dirty="0">
                <a:solidFill>
                  <a:srgbClr val="548ED4"/>
                </a:solidFill>
                <a:latin typeface="Arial"/>
                <a:cs typeface="Arial"/>
              </a:rPr>
              <a:t>сине-голубого</a:t>
            </a:r>
            <a:r>
              <a:rPr sz="1600" i="1" kern="0" spc="-40" dirty="0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sz="1600" i="1" kern="0" spc="-10" dirty="0">
                <a:solidFill>
                  <a:srgbClr val="548ED4"/>
                </a:solidFill>
                <a:latin typeface="Arial"/>
                <a:cs typeface="Arial"/>
              </a:rPr>
              <a:t>цвета</a:t>
            </a:r>
            <a:endParaRPr sz="16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42766" y="1087389"/>
            <a:ext cx="5163820" cy="3429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9960" algn="ctr">
              <a:spcBef>
                <a:spcPts val="105"/>
              </a:spcBef>
              <a:defRPr/>
            </a:pPr>
            <a:r>
              <a:rPr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Выдаются</a:t>
            </a:r>
            <a:r>
              <a:rPr sz="16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kern="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выпускникам</a:t>
            </a:r>
            <a:r>
              <a:rPr sz="1600" kern="0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kern="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r>
              <a:rPr sz="1600" kern="0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класса</a:t>
            </a:r>
            <a:r>
              <a:rPr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sz="1600" kern="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kern="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завершившим</a:t>
            </a:r>
            <a:endParaRPr sz="16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1865" algn="ctr">
              <a:defRPr/>
            </a:pPr>
            <a:r>
              <a:rPr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обучение</a:t>
            </a:r>
            <a:r>
              <a:rPr sz="1600" kern="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</a:t>
            </a:r>
            <a:r>
              <a:rPr sz="1600" kern="0" spc="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образовательным</a:t>
            </a:r>
            <a:r>
              <a:rPr sz="1600" kern="0" spc="-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программам</a:t>
            </a:r>
            <a:r>
              <a:rPr sz="1600" kern="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среднего</a:t>
            </a:r>
            <a:r>
              <a:rPr sz="1600" kern="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kern="0" spc="-1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общего</a:t>
            </a:r>
            <a:r>
              <a:rPr lang="ru-RU" sz="1600" kern="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образования</a:t>
            </a:r>
            <a:r>
              <a:rPr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sz="1600" kern="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имеющим</a:t>
            </a:r>
            <a:r>
              <a:rPr sz="1600" kern="0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1600" kern="0" spc="-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9960" algn="ctr">
              <a:defRPr/>
            </a:pPr>
            <a:endParaRPr sz="16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142165">
              <a:spcBef>
                <a:spcPts val="25"/>
              </a:spcBef>
              <a:defRPr/>
            </a:pPr>
            <a:r>
              <a:rPr sz="16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итоговые</a:t>
            </a:r>
            <a:r>
              <a:rPr sz="1600" b="1" kern="0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отметки</a:t>
            </a:r>
            <a:r>
              <a:rPr sz="1600" b="1" kern="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успеваемости</a:t>
            </a:r>
            <a:r>
              <a:rPr sz="1600" b="1" kern="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«отлично»</a:t>
            </a:r>
            <a:r>
              <a:rPr sz="1600" b="1" kern="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sz="1600" b="1" kern="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b="1" u="sng" kern="0" dirty="0">
                <a:uFill>
                  <a:solidFill>
                    <a:srgbClr val="585858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</a:t>
            </a:r>
            <a:r>
              <a:rPr sz="1600" b="1" u="sng" kern="0" spc="-35" dirty="0">
                <a:uFill>
                  <a:solidFill>
                    <a:srgbClr val="585858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b="1" u="sng" kern="0" dirty="0">
                <a:uFill>
                  <a:solidFill>
                    <a:srgbClr val="585858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более</a:t>
            </a:r>
            <a:r>
              <a:rPr sz="1600" b="1" u="sng" kern="0" spc="-45" dirty="0">
                <a:uFill>
                  <a:solidFill>
                    <a:srgbClr val="585858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b="1" u="sng" kern="0" dirty="0" err="1">
                <a:uFill>
                  <a:solidFill>
                    <a:srgbClr val="585858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двух</a:t>
            </a:r>
            <a:r>
              <a:rPr sz="1600" b="1" u="sng" kern="0" spc="-30" dirty="0">
                <a:uFill>
                  <a:solidFill>
                    <a:srgbClr val="585858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b="1" u="sng" kern="0" dirty="0" err="1">
                <a:uFill>
                  <a:solidFill>
                    <a:srgbClr val="585858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отметок</a:t>
            </a:r>
            <a:r>
              <a:rPr sz="1600" b="1" u="sng" kern="0" spc="-25" dirty="0">
                <a:uFill>
                  <a:solidFill>
                    <a:srgbClr val="585858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b="1" u="sng" kern="0" spc="-10" dirty="0">
                <a:uFill>
                  <a:solidFill>
                    <a:srgbClr val="585858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sz="1600" b="1" u="sng" kern="0" spc="-10" dirty="0" err="1">
                <a:uFill>
                  <a:solidFill>
                    <a:srgbClr val="585858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хорошо</a:t>
            </a:r>
            <a:r>
              <a:rPr sz="1600" b="1" u="sng" kern="0" spc="-10" dirty="0">
                <a:uFill>
                  <a:solidFill>
                    <a:srgbClr val="585858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r>
              <a:rPr sz="1600" b="1" kern="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ЕГЭ:</a:t>
            </a:r>
            <a:r>
              <a:rPr sz="1600" b="1" kern="0" spc="2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600" b="1" kern="0" spc="29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142165">
              <a:spcBef>
                <a:spcPts val="25"/>
              </a:spcBef>
              <a:defRPr/>
            </a:pPr>
            <a:r>
              <a:rPr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</a:t>
            </a:r>
            <a:r>
              <a:rPr sz="1600" kern="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менее</a:t>
            </a:r>
            <a:r>
              <a:rPr sz="1600" kern="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</a:t>
            </a:r>
            <a:r>
              <a:rPr sz="1600" kern="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баллов</a:t>
            </a:r>
            <a:r>
              <a:rPr sz="1600" kern="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</a:t>
            </a:r>
            <a:r>
              <a:rPr sz="1600" kern="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kern="0" spc="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ЕГЭ</a:t>
            </a:r>
            <a:r>
              <a:rPr sz="1600" kern="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</a:t>
            </a:r>
            <a:r>
              <a:rPr sz="1600" kern="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учебному</a:t>
            </a:r>
            <a:r>
              <a:rPr sz="1600" kern="0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предмету</a:t>
            </a:r>
            <a:r>
              <a:rPr sz="1600" kern="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sz="1600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Русский</a:t>
            </a:r>
            <a:r>
              <a:rPr sz="1600" kern="0" spc="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kern="0" spc="-1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язык</a:t>
            </a:r>
            <a:r>
              <a:rPr sz="1600" kern="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sz="1600" kern="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</a:t>
            </a:r>
            <a:r>
              <a:rPr sz="1600" kern="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менее</a:t>
            </a:r>
            <a:r>
              <a:rPr sz="1600" kern="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</a:t>
            </a:r>
            <a:r>
              <a:rPr sz="1600" kern="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баллов</a:t>
            </a:r>
            <a:r>
              <a:rPr sz="1600" kern="0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</a:t>
            </a:r>
            <a:r>
              <a:rPr sz="1600" kern="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kern="0" spc="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ЕГЭ</a:t>
            </a:r>
            <a:r>
              <a:rPr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</a:t>
            </a:r>
            <a:r>
              <a:rPr sz="1600" kern="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одному</a:t>
            </a:r>
            <a:r>
              <a:rPr sz="1600" kern="0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</a:t>
            </a:r>
            <a:r>
              <a:rPr sz="1600" kern="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сдаваемых учебных</a:t>
            </a:r>
            <a:r>
              <a:rPr sz="1600" kern="0" spc="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kern="0" spc="-1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предметов</a:t>
            </a:r>
            <a:r>
              <a:rPr sz="1600" kern="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либо</a:t>
            </a:r>
            <a:r>
              <a:rPr lang="ru-RU" sz="16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ru-RU" sz="1600" kern="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баллов</a:t>
            </a:r>
            <a:r>
              <a:rPr lang="ru-RU" sz="1600" kern="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</a:t>
            </a:r>
            <a:r>
              <a:rPr lang="ru-RU" sz="1600" kern="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ЕГЭ</a:t>
            </a:r>
            <a:r>
              <a:rPr lang="ru-RU" sz="1600" kern="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</a:t>
            </a:r>
            <a:r>
              <a:rPr lang="ru-RU" sz="1600" kern="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учебному</a:t>
            </a:r>
            <a:r>
              <a:rPr lang="ru-RU" sz="16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предмету</a:t>
            </a:r>
            <a:r>
              <a:rPr lang="ru-RU" sz="1600" kern="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kern="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«Математика»</a:t>
            </a:r>
            <a:r>
              <a:rPr lang="ru-RU" sz="1600" kern="0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kern="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базового 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уровня</a:t>
            </a:r>
            <a:r>
              <a:rPr lang="ru-RU" sz="1600" kern="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(для</a:t>
            </a:r>
            <a:r>
              <a:rPr lang="ru-RU" sz="16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kern="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выпускников,</a:t>
            </a:r>
            <a:r>
              <a:rPr lang="ru-RU" sz="1600" kern="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сдающих</a:t>
            </a:r>
            <a:r>
              <a:rPr lang="ru-RU" sz="1600" kern="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только</a:t>
            </a:r>
            <a:r>
              <a:rPr lang="ru-RU" sz="1600" kern="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учебные</a:t>
            </a:r>
            <a:r>
              <a:rPr lang="ru-RU" sz="1600" kern="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предметы</a:t>
            </a:r>
            <a:r>
              <a:rPr lang="ru-RU" sz="1600" kern="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kern="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«Русский 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язык»</a:t>
            </a:r>
            <a:r>
              <a:rPr lang="ru-RU" sz="1600" kern="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sz="1600" kern="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kern="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«Математика»</a:t>
            </a:r>
            <a:r>
              <a:rPr lang="ru-RU" sz="1600" kern="0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базового</a:t>
            </a:r>
            <a:r>
              <a:rPr lang="ru-RU" sz="16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kern="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уровня).</a:t>
            </a:r>
            <a:endParaRPr lang="ru-RU" sz="16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142165">
              <a:spcBef>
                <a:spcPts val="25"/>
              </a:spcBef>
              <a:defRPr/>
            </a:pPr>
            <a:endParaRPr sz="14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2849" y="3571887"/>
            <a:ext cx="3429000" cy="1300480"/>
          </a:xfrm>
          <a:custGeom>
            <a:avLst/>
            <a:gdLst/>
            <a:ahLst/>
            <a:cxnLst/>
            <a:rect l="l" t="t" r="r" b="b"/>
            <a:pathLst>
              <a:path w="3429000" h="1300479">
                <a:moveTo>
                  <a:pt x="0" y="1300353"/>
                </a:moveTo>
                <a:lnTo>
                  <a:pt x="3429000" y="1300353"/>
                </a:lnTo>
                <a:lnTo>
                  <a:pt x="3429000" y="0"/>
                </a:lnTo>
                <a:lnTo>
                  <a:pt x="0" y="0"/>
                </a:lnTo>
                <a:lnTo>
                  <a:pt x="0" y="1300353"/>
                </a:lnTo>
                <a:close/>
              </a:path>
            </a:pathLst>
          </a:custGeom>
          <a:ln w="12700">
            <a:solidFill>
              <a:srgbClr val="548ED4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1537" y="3589747"/>
            <a:ext cx="138112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Bef>
                <a:spcPts val="95"/>
              </a:spcBef>
              <a:tabLst>
                <a:tab pos="1017268" algn="l"/>
              </a:tabLst>
              <a:defRPr/>
            </a:pPr>
            <a:r>
              <a:rPr sz="1600" i="1" kern="0" spc="-10" dirty="0">
                <a:solidFill>
                  <a:srgbClr val="548ED4"/>
                </a:solidFill>
                <a:latin typeface="Arial"/>
                <a:cs typeface="Arial"/>
              </a:rPr>
              <a:t>Медаль</a:t>
            </a:r>
            <a:r>
              <a:rPr sz="1600" i="1" kern="0" dirty="0">
                <a:solidFill>
                  <a:srgbClr val="548ED4"/>
                </a:solidFill>
                <a:latin typeface="Arial"/>
                <a:cs typeface="Arial"/>
              </a:rPr>
              <a:t>	</a:t>
            </a:r>
            <a:r>
              <a:rPr sz="1600" i="1" kern="0" spc="-25" dirty="0">
                <a:solidFill>
                  <a:srgbClr val="548ED4"/>
                </a:solidFill>
                <a:latin typeface="Arial"/>
                <a:cs typeface="Arial"/>
              </a:rPr>
              <a:t>«За</a:t>
            </a:r>
            <a:endParaRPr sz="1600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>
              <a:tabLst>
                <a:tab pos="613670" algn="l"/>
              </a:tabLst>
              <a:defRPr/>
            </a:pPr>
            <a:r>
              <a:rPr sz="1600" i="1" kern="0" spc="-50" dirty="0">
                <a:solidFill>
                  <a:srgbClr val="548ED4"/>
                </a:solidFill>
                <a:latin typeface="Arial"/>
                <a:cs typeface="Arial"/>
              </a:rPr>
              <a:t>в</a:t>
            </a:r>
            <a:r>
              <a:rPr sz="1600" i="1" kern="0" dirty="0">
                <a:solidFill>
                  <a:srgbClr val="548ED4"/>
                </a:solidFill>
                <a:latin typeface="Arial"/>
                <a:cs typeface="Arial"/>
              </a:rPr>
              <a:t>	</a:t>
            </a:r>
            <a:r>
              <a:rPr sz="1600" i="1" kern="0" spc="-10" dirty="0">
                <a:solidFill>
                  <a:srgbClr val="548ED4"/>
                </a:solidFill>
                <a:latin typeface="Arial"/>
                <a:cs typeface="Arial"/>
              </a:rPr>
              <a:t>учении</a:t>
            </a:r>
            <a:endParaRPr sz="16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72996" y="3589747"/>
            <a:ext cx="164338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spcBef>
                <a:spcPts val="95"/>
              </a:spcBef>
              <a:tabLst>
                <a:tab pos="995690" algn="l"/>
              </a:tabLst>
              <a:defRPr/>
            </a:pPr>
            <a:r>
              <a:rPr sz="1600" i="1" kern="0" spc="-10" dirty="0">
                <a:solidFill>
                  <a:srgbClr val="548ED4"/>
                </a:solidFill>
                <a:latin typeface="Arial"/>
                <a:cs typeface="Arial"/>
              </a:rPr>
              <a:t>особые</a:t>
            </a:r>
            <a:r>
              <a:rPr sz="1600" i="1" kern="0" dirty="0">
                <a:solidFill>
                  <a:srgbClr val="548ED4"/>
                </a:solidFill>
                <a:latin typeface="Arial"/>
                <a:cs typeface="Arial"/>
              </a:rPr>
              <a:t>	</a:t>
            </a:r>
            <a:r>
              <a:rPr sz="1600" i="1" kern="0" spc="-25" dirty="0">
                <a:solidFill>
                  <a:srgbClr val="548ED4"/>
                </a:solidFill>
                <a:latin typeface="Arial"/>
                <a:cs typeface="Arial"/>
              </a:rPr>
              <a:t>успехи</a:t>
            </a:r>
            <a:endParaRPr sz="1600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R="5080" algn="r">
              <a:tabLst>
                <a:tab pos="621290" algn="l"/>
              </a:tabLst>
              <a:defRPr/>
            </a:pPr>
            <a:r>
              <a:rPr sz="1600" i="1" kern="0" spc="-25" dirty="0">
                <a:solidFill>
                  <a:srgbClr val="548ED4"/>
                </a:solidFill>
                <a:latin typeface="Arial"/>
                <a:cs typeface="Arial"/>
              </a:rPr>
              <a:t>II</a:t>
            </a:r>
            <a:r>
              <a:rPr sz="1600" i="1" kern="0" dirty="0">
                <a:solidFill>
                  <a:srgbClr val="548ED4"/>
                </a:solidFill>
                <a:latin typeface="Arial"/>
                <a:cs typeface="Arial"/>
              </a:rPr>
              <a:t>	</a:t>
            </a:r>
            <a:r>
              <a:rPr sz="1600" i="1" kern="0" spc="-10" dirty="0">
                <a:solidFill>
                  <a:srgbClr val="548ED4"/>
                </a:solidFill>
                <a:latin typeface="Arial"/>
                <a:cs typeface="Arial"/>
              </a:rPr>
              <a:t>степени:</a:t>
            </a:r>
            <a:endParaRPr sz="16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1531" y="4077731"/>
            <a:ext cx="330581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just">
              <a:spcBef>
                <a:spcPts val="95"/>
              </a:spcBef>
              <a:defRPr/>
            </a:pPr>
            <a:r>
              <a:rPr sz="1600" i="1" kern="0" dirty="0">
                <a:solidFill>
                  <a:srgbClr val="548ED4"/>
                </a:solidFill>
                <a:latin typeface="Arial"/>
                <a:cs typeface="Arial"/>
              </a:rPr>
              <a:t>серебристый</a:t>
            </a:r>
            <a:r>
              <a:rPr sz="1600" i="1" kern="0" spc="235" dirty="0">
                <a:solidFill>
                  <a:srgbClr val="548ED4"/>
                </a:solidFill>
                <a:latin typeface="Arial"/>
                <a:cs typeface="Arial"/>
              </a:rPr>
              <a:t>  </a:t>
            </a:r>
            <a:r>
              <a:rPr sz="1600" i="1" kern="0" dirty="0">
                <a:solidFill>
                  <a:srgbClr val="548ED4"/>
                </a:solidFill>
                <a:latin typeface="Arial"/>
                <a:cs typeface="Arial"/>
              </a:rPr>
              <a:t>цвет,</a:t>
            </a:r>
            <a:r>
              <a:rPr sz="1600" i="1" kern="0" spc="229" dirty="0">
                <a:solidFill>
                  <a:srgbClr val="548ED4"/>
                </a:solidFill>
                <a:latin typeface="Arial"/>
                <a:cs typeface="Arial"/>
              </a:rPr>
              <a:t>  </a:t>
            </a:r>
            <a:r>
              <a:rPr sz="1600" i="1" kern="0" dirty="0">
                <a:solidFill>
                  <a:srgbClr val="548ED4"/>
                </a:solidFill>
                <a:latin typeface="Arial"/>
                <a:cs typeface="Arial"/>
              </a:rPr>
              <a:t>футляр</a:t>
            </a:r>
            <a:r>
              <a:rPr sz="1600" i="1" kern="0" spc="235" dirty="0">
                <a:solidFill>
                  <a:srgbClr val="548ED4"/>
                </a:solidFill>
                <a:latin typeface="Arial"/>
                <a:cs typeface="Arial"/>
              </a:rPr>
              <a:t>  </a:t>
            </a:r>
            <a:r>
              <a:rPr sz="1600" i="1" kern="0" spc="-50" dirty="0">
                <a:solidFill>
                  <a:srgbClr val="548ED4"/>
                </a:solidFill>
                <a:latin typeface="Arial"/>
                <a:cs typeface="Arial"/>
              </a:rPr>
              <a:t>с </a:t>
            </a:r>
            <a:r>
              <a:rPr sz="1600" i="1" kern="0" dirty="0">
                <a:solidFill>
                  <a:srgbClr val="548ED4"/>
                </a:solidFill>
                <a:latin typeface="Arial"/>
                <a:cs typeface="Arial"/>
              </a:rPr>
              <a:t>изображением</a:t>
            </a:r>
            <a:r>
              <a:rPr sz="1600" i="1" kern="0" spc="420" dirty="0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sz="1600" i="1" kern="0" spc="-10" dirty="0">
                <a:solidFill>
                  <a:srgbClr val="548ED4"/>
                </a:solidFill>
                <a:latin typeface="Arial"/>
                <a:cs typeface="Arial"/>
              </a:rPr>
              <a:t>Государственного </a:t>
            </a:r>
            <a:r>
              <a:rPr sz="1600" i="1" kern="0" dirty="0">
                <a:solidFill>
                  <a:srgbClr val="548ED4"/>
                </a:solidFill>
                <a:latin typeface="Arial"/>
                <a:cs typeface="Arial"/>
              </a:rPr>
              <a:t>герба</a:t>
            </a:r>
            <a:r>
              <a:rPr sz="1600" i="1" kern="0" spc="-70" dirty="0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sz="1600" i="1" kern="0" dirty="0">
                <a:solidFill>
                  <a:srgbClr val="548ED4"/>
                </a:solidFill>
                <a:latin typeface="Arial"/>
                <a:cs typeface="Arial"/>
              </a:rPr>
              <a:t>РФ</a:t>
            </a:r>
            <a:r>
              <a:rPr sz="1600" i="1" kern="0" spc="-45" dirty="0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sz="1600" i="1" kern="0" dirty="0">
                <a:solidFill>
                  <a:srgbClr val="548ED4"/>
                </a:solidFill>
                <a:latin typeface="Arial"/>
                <a:cs typeface="Arial"/>
              </a:rPr>
              <a:t>синего</a:t>
            </a:r>
            <a:r>
              <a:rPr sz="1600" i="1" kern="0" spc="-55" dirty="0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sz="1600" i="1" kern="0" spc="-20" dirty="0">
                <a:solidFill>
                  <a:srgbClr val="548ED4"/>
                </a:solidFill>
                <a:latin typeface="Arial"/>
                <a:cs typeface="Arial"/>
              </a:rPr>
              <a:t>цвета</a:t>
            </a:r>
            <a:endParaRPr sz="16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5882" y="15622"/>
            <a:ext cx="694055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pc="50" dirty="0">
                <a:solidFill>
                  <a:srgbClr val="C00000"/>
                </a:solidFill>
              </a:rPr>
              <a:t>АТТЕСТАТ</a:t>
            </a:r>
            <a:r>
              <a:rPr spc="-110" dirty="0">
                <a:solidFill>
                  <a:srgbClr val="C00000"/>
                </a:solidFill>
              </a:rPr>
              <a:t> </a:t>
            </a:r>
            <a:r>
              <a:rPr spc="110" dirty="0">
                <a:solidFill>
                  <a:srgbClr val="C00000"/>
                </a:solidFill>
              </a:rPr>
              <a:t>О</a:t>
            </a:r>
            <a:r>
              <a:rPr spc="-50" dirty="0">
                <a:solidFill>
                  <a:srgbClr val="C00000"/>
                </a:solidFill>
              </a:rPr>
              <a:t> </a:t>
            </a:r>
            <a:r>
              <a:rPr spc="135" dirty="0">
                <a:solidFill>
                  <a:srgbClr val="C00000"/>
                </a:solidFill>
              </a:rPr>
              <a:t>СРЕДНЕМ</a:t>
            </a:r>
            <a:r>
              <a:rPr spc="-60" dirty="0">
                <a:solidFill>
                  <a:srgbClr val="C00000"/>
                </a:solidFill>
              </a:rPr>
              <a:t> </a:t>
            </a:r>
            <a:r>
              <a:rPr spc="90" dirty="0">
                <a:solidFill>
                  <a:srgbClr val="C00000"/>
                </a:solidFill>
              </a:rPr>
              <a:t>ОБЩЕМ</a:t>
            </a:r>
            <a:r>
              <a:rPr spc="-50" dirty="0">
                <a:solidFill>
                  <a:srgbClr val="C00000"/>
                </a:solidFill>
              </a:rPr>
              <a:t> </a:t>
            </a:r>
            <a:r>
              <a:rPr spc="95" dirty="0">
                <a:solidFill>
                  <a:srgbClr val="C00000"/>
                </a:solidFill>
              </a:rPr>
              <a:t>ОБРАЗОВАНИИ</a:t>
            </a:r>
            <a:r>
              <a:rPr spc="-40" dirty="0">
                <a:solidFill>
                  <a:srgbClr val="C00000"/>
                </a:solidFill>
              </a:rPr>
              <a:t> </a:t>
            </a:r>
            <a:r>
              <a:rPr spc="215" dirty="0">
                <a:solidFill>
                  <a:srgbClr val="C00000"/>
                </a:solidFill>
              </a:rPr>
              <a:t>С</a:t>
            </a:r>
            <a:r>
              <a:rPr spc="-60" dirty="0">
                <a:solidFill>
                  <a:srgbClr val="C00000"/>
                </a:solidFill>
              </a:rPr>
              <a:t> </a:t>
            </a:r>
            <a:r>
              <a:rPr spc="60" dirty="0">
                <a:solidFill>
                  <a:srgbClr val="C00000"/>
                </a:solidFill>
              </a:rPr>
              <a:t>ОТЛИЧИЕМ </a:t>
            </a:r>
            <a:r>
              <a:rPr spc="80" dirty="0">
                <a:solidFill>
                  <a:srgbClr val="C00000"/>
                </a:solidFill>
              </a:rPr>
              <a:t>И</a:t>
            </a:r>
            <a:r>
              <a:rPr spc="-60" dirty="0">
                <a:solidFill>
                  <a:srgbClr val="C00000"/>
                </a:solidFill>
              </a:rPr>
              <a:t> </a:t>
            </a:r>
            <a:r>
              <a:rPr spc="80" dirty="0">
                <a:solidFill>
                  <a:srgbClr val="C00000"/>
                </a:solidFill>
              </a:rPr>
              <a:t>МЕДАЛЬ</a:t>
            </a:r>
            <a:r>
              <a:rPr spc="-35" dirty="0">
                <a:solidFill>
                  <a:srgbClr val="C00000"/>
                </a:solidFill>
              </a:rPr>
              <a:t> </a:t>
            </a:r>
            <a:r>
              <a:rPr spc="60" dirty="0">
                <a:solidFill>
                  <a:srgbClr val="C00000"/>
                </a:solidFill>
              </a:rPr>
              <a:t>«ЗА</a:t>
            </a:r>
            <a:r>
              <a:rPr spc="-50" dirty="0">
                <a:solidFill>
                  <a:srgbClr val="C00000"/>
                </a:solidFill>
              </a:rPr>
              <a:t> </a:t>
            </a:r>
            <a:r>
              <a:rPr spc="140" dirty="0">
                <a:solidFill>
                  <a:srgbClr val="C00000"/>
                </a:solidFill>
              </a:rPr>
              <a:t>ОСОБЫЕ</a:t>
            </a:r>
            <a:r>
              <a:rPr spc="-55" dirty="0">
                <a:solidFill>
                  <a:srgbClr val="C00000"/>
                </a:solidFill>
              </a:rPr>
              <a:t> </a:t>
            </a:r>
            <a:r>
              <a:rPr spc="130" dirty="0">
                <a:solidFill>
                  <a:srgbClr val="C00000"/>
                </a:solidFill>
              </a:rPr>
              <a:t>УСПЕХИ</a:t>
            </a:r>
            <a:r>
              <a:rPr spc="-45" dirty="0">
                <a:solidFill>
                  <a:srgbClr val="C00000"/>
                </a:solidFill>
              </a:rPr>
              <a:t> </a:t>
            </a:r>
            <a:r>
              <a:rPr spc="125" dirty="0">
                <a:solidFill>
                  <a:srgbClr val="C00000"/>
                </a:solidFill>
              </a:rPr>
              <a:t>В</a:t>
            </a:r>
            <a:r>
              <a:rPr spc="-55" dirty="0">
                <a:solidFill>
                  <a:srgbClr val="C00000"/>
                </a:solidFill>
              </a:rPr>
              <a:t> </a:t>
            </a:r>
            <a:r>
              <a:rPr spc="70" dirty="0">
                <a:solidFill>
                  <a:srgbClr val="C00000"/>
                </a:solidFill>
              </a:rPr>
              <a:t>УЧЕНИИ»</a:t>
            </a:r>
            <a:r>
              <a:rPr spc="-20" dirty="0">
                <a:solidFill>
                  <a:srgbClr val="C00000"/>
                </a:solidFill>
              </a:rPr>
              <a:t> </a:t>
            </a:r>
            <a:r>
              <a:rPr spc="-185" dirty="0">
                <a:solidFill>
                  <a:srgbClr val="C00000"/>
                </a:solidFill>
              </a:rPr>
              <a:t>II</a:t>
            </a:r>
            <a:r>
              <a:rPr spc="-55" dirty="0">
                <a:solidFill>
                  <a:srgbClr val="C00000"/>
                </a:solidFill>
              </a:rPr>
              <a:t> </a:t>
            </a:r>
            <a:r>
              <a:rPr spc="105" dirty="0">
                <a:solidFill>
                  <a:srgbClr val="C00000"/>
                </a:solidFill>
              </a:rPr>
              <a:t>СТЕПЕНИ</a:t>
            </a:r>
          </a:p>
        </p:txBody>
      </p:sp>
      <p:grpSp>
        <p:nvGrpSpPr>
          <p:cNvPr id="16" name="object 16"/>
          <p:cNvGrpSpPr/>
          <p:nvPr/>
        </p:nvGrpSpPr>
        <p:grpSpPr>
          <a:xfrm>
            <a:off x="142836" y="571525"/>
            <a:ext cx="3500754" cy="2133600"/>
            <a:chOff x="142836" y="571525"/>
            <a:chExt cx="3500754" cy="2133600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0123" y="1142923"/>
              <a:ext cx="2143125" cy="107157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836" y="571525"/>
              <a:ext cx="1759470" cy="2133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506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/>
        </p:nvSpPr>
        <p:spPr>
          <a:xfrm>
            <a:off x="703944" y="961235"/>
            <a:ext cx="7959514" cy="3703065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2540" algn="ctr">
              <a:lnSpc>
                <a:spcPts val="2735"/>
              </a:lnSpc>
              <a:spcBef>
                <a:spcPts val="1640"/>
              </a:spcBef>
            </a:pPr>
            <a:r>
              <a:rPr sz="2400" spc="13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Выпускникам</a:t>
            </a:r>
            <a:r>
              <a:rPr sz="2400" spc="1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sz="2400" spc="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</a:t>
            </a:r>
            <a:r>
              <a:rPr sz="2400" spc="9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допущенным</a:t>
            </a:r>
            <a:r>
              <a:rPr sz="2400" spc="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1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sz="2400" spc="40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11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государственной</a:t>
            </a: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ts val="2590"/>
              </a:lnSpc>
            </a:pPr>
            <a:r>
              <a:rPr sz="2400" spc="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sz="2400" spc="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итоговой</a:t>
            </a:r>
            <a:r>
              <a:rPr sz="2400" spc="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sz="2400" spc="12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аттестации</a:t>
            </a:r>
            <a:r>
              <a:rPr sz="2400" spc="1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sz="2400" spc="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</a:t>
            </a:r>
            <a:r>
              <a:rPr sz="2400" spc="40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11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прошедшим</a:t>
            </a: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20275" marR="713291" algn="ctr">
              <a:lnSpc>
                <a:spcPts val="2590"/>
              </a:lnSpc>
              <a:spcBef>
                <a:spcPts val="180"/>
              </a:spcBef>
            </a:pPr>
            <a:r>
              <a:rPr sz="2400" spc="12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государственную</a:t>
            </a:r>
            <a:r>
              <a:rPr sz="2400" spc="1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sz="2400" spc="4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итоговую</a:t>
            </a:r>
            <a:r>
              <a:rPr sz="2400" spc="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sz="2400" spc="1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аттестацию</a:t>
            </a:r>
            <a:r>
              <a:rPr sz="2400" spc="1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1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 </a:t>
            </a:r>
            <a:r>
              <a:rPr sz="2400" spc="9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установленные</a:t>
            </a:r>
            <a:r>
              <a:rPr sz="2400" spc="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11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сроки</a:t>
            </a:r>
            <a:r>
              <a:rPr sz="2400" spc="1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</a:t>
            </a:r>
            <a:r>
              <a:rPr sz="2400" spc="3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7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получившим</a:t>
            </a: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65" marR="5080" algn="ctr">
              <a:lnSpc>
                <a:spcPts val="2590"/>
              </a:lnSpc>
              <a:spcBef>
                <a:spcPts val="10"/>
              </a:spcBef>
            </a:pPr>
            <a:r>
              <a:rPr sz="2400" spc="8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неудовлетворительные</a:t>
            </a:r>
            <a:r>
              <a:rPr sz="2400" spc="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7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</a:t>
            </a:r>
            <a:r>
              <a:rPr sz="2400" spc="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14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</a:t>
            </a:r>
            <a:r>
              <a:rPr sz="2400" spc="1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6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обязательных</a:t>
            </a:r>
            <a:r>
              <a:rPr sz="2400" spc="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sz="2400" spc="10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экзаменах</a:t>
            </a:r>
            <a:r>
              <a:rPr sz="2400" spc="10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8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</a:t>
            </a:r>
            <a:r>
              <a:rPr sz="2400" spc="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114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русскому</a:t>
            </a:r>
            <a:r>
              <a:rPr sz="2400" spc="11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языку</a:t>
            </a:r>
            <a:r>
              <a:rPr sz="24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sz="2400" spc="12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математике</a:t>
            </a:r>
            <a:r>
              <a:rPr sz="2400" spc="1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sz="2400" spc="-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либо</a:t>
            </a:r>
            <a:r>
              <a:rPr sz="24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sz="2400" spc="8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получившим</a:t>
            </a:r>
            <a:r>
              <a:rPr sz="2400" spc="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повторно</a:t>
            </a:r>
            <a:r>
              <a:rPr sz="2400" spc="2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8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неудовлетворительный</a:t>
            </a: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14822">
              <a:lnSpc>
                <a:spcPts val="2415"/>
              </a:lnSpc>
            </a:pPr>
            <a:r>
              <a:rPr sz="2400" spc="7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</a:t>
            </a:r>
            <a:r>
              <a:rPr sz="2400" spc="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8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</a:t>
            </a:r>
            <a:r>
              <a:rPr sz="2400" spc="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8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одному</a:t>
            </a:r>
            <a:r>
              <a:rPr sz="2400" spc="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</a:t>
            </a:r>
            <a:r>
              <a:rPr sz="2400" spc="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10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этих</a:t>
            </a:r>
            <a:r>
              <a:rPr sz="2400" spc="10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10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предметов</a:t>
            </a:r>
            <a:r>
              <a:rPr sz="2400" spc="7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1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94999" marR="487380" algn="ctr">
              <a:lnSpc>
                <a:spcPct val="90000"/>
              </a:lnSpc>
              <a:spcBef>
                <a:spcPts val="145"/>
              </a:spcBef>
            </a:pPr>
            <a:r>
              <a:rPr sz="2400" spc="5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дополнительные</a:t>
            </a:r>
            <a:r>
              <a:rPr sz="2400" spc="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11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сроки</a:t>
            </a:r>
            <a:r>
              <a:rPr sz="2400" spc="1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sz="2400" spc="13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выдается</a:t>
            </a:r>
            <a:r>
              <a:rPr sz="2400" u="sng" spc="13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b="1" u="sng" spc="1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справка</a:t>
            </a:r>
            <a:r>
              <a:rPr sz="2400" b="1" spc="1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4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</a:t>
            </a:r>
            <a:r>
              <a:rPr sz="2400" spc="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sz="2400" spc="7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обучении</a:t>
            </a:r>
            <a:r>
              <a:rPr sz="2400" spc="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1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sz="2400" spc="7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образовательном</a:t>
            </a:r>
            <a:r>
              <a:rPr sz="2400" spc="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учреждении</a:t>
            </a:r>
            <a:r>
              <a:rPr sz="24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8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</a:t>
            </a:r>
            <a:r>
              <a:rPr sz="2400" spc="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sz="2400" spc="8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установленной</a:t>
            </a:r>
            <a:r>
              <a:rPr sz="2400" spc="1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11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форме</a:t>
            </a:r>
            <a:r>
              <a:rPr sz="2400" spc="1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7" name="Shape 67"/>
          <p:cNvPicPr/>
          <p:nvPr/>
        </p:nvPicPr>
        <p:blipFill>
          <a:blip r:embed="rId2"/>
          <a:stretch/>
        </p:blipFill>
        <p:spPr>
          <a:xfrm>
            <a:off x="304800" y="1"/>
            <a:ext cx="2028090" cy="961232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, логотип, Шрифт, круг&#10;&#10;Автоматически созданное описание">
            <a:extLst>
              <a:ext uri="{FF2B5EF4-FFF2-40B4-BE49-F238E27FC236}">
                <a16:creationId xmlns:a16="http://schemas.microsoft.com/office/drawing/2014/main" xmlns="" id="{582D508E-0B4A-53AD-9665-5A4C6AF4BC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994" y="4258430"/>
            <a:ext cx="721552" cy="654981"/>
          </a:xfrm>
          <a:prstGeom prst="flowChartConnector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hape 189"/>
          <p:cNvPicPr/>
          <p:nvPr/>
        </p:nvPicPr>
        <p:blipFill>
          <a:blip r:embed="rId2"/>
          <a:stretch/>
        </p:blipFill>
        <p:spPr>
          <a:xfrm>
            <a:off x="304800" y="1"/>
            <a:ext cx="2028090" cy="96123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402" y="104140"/>
            <a:ext cx="6643103" cy="5039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239636" y="3342295"/>
            <a:ext cx="7653631" cy="1436785"/>
            <a:chOff x="746759" y="4628388"/>
            <a:chExt cx="8735695" cy="174371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759" y="4628388"/>
              <a:ext cx="8735568" cy="14508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5443" y="5114544"/>
              <a:ext cx="1571244" cy="124663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79347" y="5108448"/>
              <a:ext cx="1583055" cy="1259205"/>
            </a:xfrm>
            <a:custGeom>
              <a:avLst/>
              <a:gdLst/>
              <a:ahLst/>
              <a:cxnLst/>
              <a:rect l="l" t="t" r="r" b="b"/>
              <a:pathLst>
                <a:path w="1583055" h="1259204">
                  <a:moveTo>
                    <a:pt x="273469" y="0"/>
                  </a:moveTo>
                  <a:lnTo>
                    <a:pt x="1583055" y="436117"/>
                  </a:lnTo>
                  <a:lnTo>
                    <a:pt x="1309497" y="1258608"/>
                  </a:lnTo>
                  <a:lnTo>
                    <a:pt x="0" y="822528"/>
                  </a:lnTo>
                  <a:lnTo>
                    <a:pt x="273469" y="0"/>
                  </a:lnTo>
                  <a:close/>
                </a:path>
              </a:pathLst>
            </a:custGeom>
            <a:ln w="9144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pPr defTabSz="685715"/>
              <a:endParaRPr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712746" y="151659"/>
            <a:ext cx="6552724" cy="831056"/>
            <a:chOff x="188213" y="126492"/>
            <a:chExt cx="8736965" cy="110807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1167" y="231647"/>
              <a:ext cx="2426208" cy="100279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8213" y="1168145"/>
              <a:ext cx="8736965" cy="0"/>
            </a:xfrm>
            <a:custGeom>
              <a:avLst/>
              <a:gdLst/>
              <a:ahLst/>
              <a:cxnLst/>
              <a:rect l="l" t="t" r="r" b="b"/>
              <a:pathLst>
                <a:path w="8736965">
                  <a:moveTo>
                    <a:pt x="0" y="0"/>
                  </a:moveTo>
                  <a:lnTo>
                    <a:pt x="8736965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685715"/>
              <a:endParaRPr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95616" y="135636"/>
              <a:ext cx="915924" cy="87782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591044" y="131064"/>
              <a:ext cx="925194" cy="887094"/>
            </a:xfrm>
            <a:custGeom>
              <a:avLst/>
              <a:gdLst/>
              <a:ahLst/>
              <a:cxnLst/>
              <a:rect l="l" t="t" r="r" b="b"/>
              <a:pathLst>
                <a:path w="925195" h="887094">
                  <a:moveTo>
                    <a:pt x="0" y="886841"/>
                  </a:moveTo>
                  <a:lnTo>
                    <a:pt x="924941" y="886841"/>
                  </a:lnTo>
                  <a:lnTo>
                    <a:pt x="924941" y="0"/>
                  </a:lnTo>
                  <a:lnTo>
                    <a:pt x="0" y="0"/>
                  </a:lnTo>
                  <a:lnTo>
                    <a:pt x="0" y="886841"/>
                  </a:lnTo>
                  <a:close/>
                </a:path>
              </a:pathLst>
            </a:custGeom>
            <a:ln w="9144">
              <a:solidFill>
                <a:srgbClr val="2A500E"/>
              </a:solidFill>
            </a:ln>
          </p:spPr>
          <p:txBody>
            <a:bodyPr wrap="square" lIns="0" tIns="0" rIns="0" bIns="0" rtlCol="0"/>
            <a:lstStyle/>
            <a:p>
              <a:pPr defTabSz="685715"/>
              <a:endParaRPr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85658" y="98198"/>
            <a:ext cx="7206901" cy="674646"/>
          </a:xfrm>
          <a:prstGeom prst="rect">
            <a:avLst/>
          </a:prstGeom>
        </p:spPr>
        <p:txBody>
          <a:bodyPr vert="horz" wrap="square" lIns="0" tIns="302317" rIns="0" bIns="0" rtlCol="0">
            <a:spAutoFit/>
          </a:bodyPr>
          <a:lstStyle/>
          <a:p>
            <a:pPr marL="2438510">
              <a:spcBef>
                <a:spcPts val="79"/>
              </a:spcBef>
            </a:pPr>
            <a:r>
              <a:rPr sz="2400" i="1" spc="-8" dirty="0">
                <a:solidFill>
                  <a:srgbClr val="C00000"/>
                </a:solidFill>
                <a:latin typeface="Arial"/>
                <a:cs typeface="Arial"/>
              </a:rPr>
              <a:t>ЗАПРЕЩЕНО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22352" y="985267"/>
            <a:ext cx="6568916" cy="2273618"/>
            <a:chOff x="696468" y="1313688"/>
            <a:chExt cx="8758555" cy="3031490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6468" y="1313688"/>
              <a:ext cx="8735568" cy="145084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9328" y="2892552"/>
              <a:ext cx="8735568" cy="1452372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248629" y="1002706"/>
            <a:ext cx="5656668" cy="93294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715">
              <a:spcBef>
                <a:spcPts val="75"/>
              </a:spcBef>
            </a:pPr>
            <a:r>
              <a:rPr sz="1500" b="1" i="1" kern="0" dirty="0">
                <a:latin typeface="Arial"/>
                <a:cs typeface="Arial"/>
              </a:rPr>
              <a:t>Наличие</a:t>
            </a:r>
            <a:r>
              <a:rPr sz="1500" b="1" i="1" kern="0" spc="-41" dirty="0">
                <a:latin typeface="Arial"/>
                <a:cs typeface="Arial"/>
              </a:rPr>
              <a:t> </a:t>
            </a:r>
            <a:r>
              <a:rPr sz="1500" b="1" i="1" kern="0" dirty="0">
                <a:latin typeface="Arial"/>
                <a:cs typeface="Arial"/>
              </a:rPr>
              <a:t>средств</a:t>
            </a:r>
            <a:r>
              <a:rPr sz="1500" b="1" i="1" kern="0" spc="-45" dirty="0">
                <a:latin typeface="Arial"/>
                <a:cs typeface="Arial"/>
              </a:rPr>
              <a:t> </a:t>
            </a:r>
            <a:r>
              <a:rPr sz="1500" b="1" i="1" kern="0" dirty="0">
                <a:latin typeface="Arial"/>
                <a:cs typeface="Arial"/>
              </a:rPr>
              <a:t>связи,</a:t>
            </a:r>
            <a:r>
              <a:rPr sz="1500" b="1" i="1" kern="0" spc="-56" dirty="0">
                <a:latin typeface="Arial"/>
                <a:cs typeface="Arial"/>
              </a:rPr>
              <a:t> </a:t>
            </a:r>
            <a:r>
              <a:rPr sz="1500" b="1" i="1" kern="0" spc="-8" dirty="0">
                <a:latin typeface="Arial"/>
                <a:cs typeface="Arial"/>
              </a:rPr>
              <a:t>электронно-вычислительной</a:t>
            </a:r>
            <a:endParaRPr sz="1500" kern="0" dirty="0">
              <a:latin typeface="Arial"/>
              <a:cs typeface="Arial"/>
            </a:endParaRPr>
          </a:p>
          <a:p>
            <a:pPr marL="374278" marR="169997" indent="188568" defTabSz="685715">
              <a:spcBef>
                <a:spcPts val="4"/>
              </a:spcBef>
            </a:pPr>
            <a:r>
              <a:rPr sz="1500" b="1" i="1" kern="0" spc="-15" dirty="0">
                <a:latin typeface="Arial"/>
                <a:cs typeface="Arial"/>
              </a:rPr>
              <a:t>техники,</a:t>
            </a:r>
            <a:r>
              <a:rPr sz="1500" b="1" i="1" kern="0" spc="-26" dirty="0">
                <a:latin typeface="Arial"/>
                <a:cs typeface="Arial"/>
              </a:rPr>
              <a:t> </a:t>
            </a:r>
            <a:r>
              <a:rPr sz="1500" b="1" i="1" kern="0" spc="-8" dirty="0">
                <a:latin typeface="Arial"/>
                <a:cs typeface="Arial"/>
              </a:rPr>
              <a:t>фото-</a:t>
            </a:r>
            <a:r>
              <a:rPr sz="1500" b="1" i="1" kern="0" dirty="0">
                <a:latin typeface="Arial"/>
                <a:cs typeface="Arial"/>
              </a:rPr>
              <a:t>,</a:t>
            </a:r>
            <a:r>
              <a:rPr sz="1500" b="1" i="1" kern="0" spc="-49" dirty="0">
                <a:latin typeface="Arial"/>
                <a:cs typeface="Arial"/>
              </a:rPr>
              <a:t> </a:t>
            </a:r>
            <a:r>
              <a:rPr sz="1500" b="1" i="1" kern="0" spc="-8" dirty="0">
                <a:latin typeface="Arial"/>
                <a:cs typeface="Arial"/>
              </a:rPr>
              <a:t>аудио-</a:t>
            </a:r>
            <a:r>
              <a:rPr sz="1500" b="1" i="1" kern="0" spc="-30" dirty="0">
                <a:latin typeface="Arial"/>
                <a:cs typeface="Arial"/>
              </a:rPr>
              <a:t> </a:t>
            </a:r>
            <a:r>
              <a:rPr sz="1500" b="1" i="1" kern="0" dirty="0">
                <a:latin typeface="Arial"/>
                <a:cs typeface="Arial"/>
              </a:rPr>
              <a:t>и</a:t>
            </a:r>
            <a:r>
              <a:rPr sz="1500" b="1" i="1" kern="0" spc="-23" dirty="0">
                <a:latin typeface="Arial"/>
                <a:cs typeface="Arial"/>
              </a:rPr>
              <a:t> </a:t>
            </a:r>
            <a:r>
              <a:rPr sz="1500" b="1" i="1" kern="0" spc="-8" dirty="0">
                <a:latin typeface="Arial"/>
                <a:cs typeface="Arial"/>
              </a:rPr>
              <a:t>видеоаппаратуры, </a:t>
            </a:r>
            <a:r>
              <a:rPr sz="1500" b="1" i="1" kern="0" spc="-30" dirty="0">
                <a:latin typeface="Arial"/>
                <a:cs typeface="Arial"/>
              </a:rPr>
              <a:t>справочных</a:t>
            </a:r>
            <a:r>
              <a:rPr sz="1500" b="1" i="1" kern="0" spc="-41" dirty="0">
                <a:latin typeface="Arial"/>
                <a:cs typeface="Arial"/>
              </a:rPr>
              <a:t> </a:t>
            </a:r>
            <a:r>
              <a:rPr sz="1500" b="1" i="1" kern="0" spc="-8" dirty="0">
                <a:latin typeface="Arial"/>
                <a:cs typeface="Arial"/>
              </a:rPr>
              <a:t>материалов,</a:t>
            </a:r>
            <a:r>
              <a:rPr sz="1500" b="1" i="1" kern="0" spc="-53" dirty="0">
                <a:latin typeface="Arial"/>
                <a:cs typeface="Arial"/>
              </a:rPr>
              <a:t> </a:t>
            </a:r>
            <a:r>
              <a:rPr sz="1500" b="1" i="1" kern="0" spc="-8" dirty="0">
                <a:latin typeface="Arial"/>
                <a:cs typeface="Arial"/>
              </a:rPr>
              <a:t>письменных</a:t>
            </a:r>
            <a:r>
              <a:rPr sz="1500" b="1" i="1" kern="0" spc="-64" dirty="0">
                <a:latin typeface="Arial"/>
                <a:cs typeface="Arial"/>
              </a:rPr>
              <a:t> </a:t>
            </a:r>
            <a:r>
              <a:rPr sz="1500" b="1" i="1" kern="0" spc="-8" dirty="0">
                <a:latin typeface="Arial"/>
                <a:cs typeface="Arial"/>
              </a:rPr>
              <a:t>заметок</a:t>
            </a:r>
            <a:r>
              <a:rPr sz="1500" b="1" i="1" kern="0" spc="-26" dirty="0">
                <a:latin typeface="Arial"/>
                <a:cs typeface="Arial"/>
              </a:rPr>
              <a:t> </a:t>
            </a:r>
            <a:r>
              <a:rPr sz="1500" b="1" i="1" kern="0" spc="-38" dirty="0">
                <a:latin typeface="Arial"/>
                <a:cs typeface="Arial"/>
              </a:rPr>
              <a:t>и </a:t>
            </a:r>
            <a:r>
              <a:rPr sz="1500" b="1" i="1" kern="0" dirty="0">
                <a:latin typeface="Arial"/>
                <a:cs typeface="Arial"/>
              </a:rPr>
              <a:t>иных</a:t>
            </a:r>
            <a:r>
              <a:rPr sz="1500" b="1" i="1" kern="0" spc="-49" dirty="0">
                <a:latin typeface="Arial"/>
                <a:cs typeface="Arial"/>
              </a:rPr>
              <a:t> </a:t>
            </a:r>
            <a:r>
              <a:rPr sz="1500" b="1" i="1" kern="0" dirty="0">
                <a:latin typeface="Arial"/>
                <a:cs typeface="Arial"/>
              </a:rPr>
              <a:t>средств</a:t>
            </a:r>
            <a:r>
              <a:rPr sz="1500" b="1" i="1" kern="0" spc="-49" dirty="0">
                <a:latin typeface="Arial"/>
                <a:cs typeface="Arial"/>
              </a:rPr>
              <a:t> </a:t>
            </a:r>
            <a:r>
              <a:rPr sz="1500" b="1" i="1" kern="0" dirty="0">
                <a:latin typeface="Arial"/>
                <a:cs typeface="Arial"/>
              </a:rPr>
              <a:t>хранения</a:t>
            </a:r>
            <a:r>
              <a:rPr sz="1500" b="1" i="1" kern="0" spc="-56" dirty="0">
                <a:latin typeface="Arial"/>
                <a:cs typeface="Arial"/>
              </a:rPr>
              <a:t> </a:t>
            </a:r>
            <a:r>
              <a:rPr sz="1500" b="1" i="1" kern="0" dirty="0">
                <a:latin typeface="Arial"/>
                <a:cs typeface="Arial"/>
              </a:rPr>
              <a:t>и</a:t>
            </a:r>
            <a:r>
              <a:rPr sz="1500" b="1" i="1" kern="0" spc="-34" dirty="0">
                <a:latin typeface="Arial"/>
                <a:cs typeface="Arial"/>
              </a:rPr>
              <a:t> </a:t>
            </a:r>
            <a:r>
              <a:rPr sz="1500" b="1" i="1" kern="0" spc="-8" dirty="0">
                <a:latin typeface="Arial"/>
                <a:cs typeface="Arial"/>
              </a:rPr>
              <a:t>передачи</a:t>
            </a:r>
            <a:r>
              <a:rPr sz="1500" b="1" i="1" kern="0" spc="-19" dirty="0">
                <a:latin typeface="Arial"/>
                <a:cs typeface="Arial"/>
              </a:rPr>
              <a:t> </a:t>
            </a:r>
            <a:r>
              <a:rPr sz="1500" b="1" i="1" kern="0" spc="-8" dirty="0">
                <a:latin typeface="Arial"/>
                <a:cs typeface="Arial"/>
              </a:rPr>
              <a:t>информации</a:t>
            </a:r>
            <a:endParaRPr sz="1500" kern="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59258" y="2294538"/>
            <a:ext cx="4898405" cy="74828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86186" marR="3810" indent="-177139" defTabSz="685715">
              <a:spcBef>
                <a:spcPts val="75"/>
              </a:spcBef>
            </a:pPr>
            <a:r>
              <a:rPr sz="1600" b="1" i="1" kern="0" dirty="0">
                <a:latin typeface="Arial"/>
                <a:cs typeface="Arial"/>
              </a:rPr>
              <a:t>Вынос</a:t>
            </a:r>
            <a:r>
              <a:rPr sz="1600" b="1" i="1" kern="0" spc="-45" dirty="0">
                <a:latin typeface="Arial"/>
                <a:cs typeface="Arial"/>
              </a:rPr>
              <a:t> </a:t>
            </a:r>
            <a:r>
              <a:rPr sz="1600" b="1" i="1" kern="0" dirty="0">
                <a:latin typeface="Arial"/>
                <a:cs typeface="Arial"/>
              </a:rPr>
              <a:t>из</a:t>
            </a:r>
            <a:r>
              <a:rPr sz="1600" b="1" i="1" kern="0" spc="-45" dirty="0">
                <a:latin typeface="Arial"/>
                <a:cs typeface="Arial"/>
              </a:rPr>
              <a:t> </a:t>
            </a:r>
            <a:r>
              <a:rPr sz="1600" b="1" i="1" kern="0" spc="-15" dirty="0">
                <a:latin typeface="Arial"/>
                <a:cs typeface="Arial"/>
              </a:rPr>
              <a:t>аудиторий</a:t>
            </a:r>
            <a:r>
              <a:rPr sz="1600" b="1" i="1" kern="0" spc="-38" dirty="0">
                <a:latin typeface="Arial"/>
                <a:cs typeface="Arial"/>
              </a:rPr>
              <a:t> </a:t>
            </a:r>
            <a:r>
              <a:rPr sz="1600" b="1" i="1" kern="0" dirty="0">
                <a:latin typeface="Arial"/>
                <a:cs typeface="Arial"/>
              </a:rPr>
              <a:t>и</a:t>
            </a:r>
            <a:r>
              <a:rPr sz="1600" b="1" i="1" kern="0" spc="-41" dirty="0">
                <a:latin typeface="Arial"/>
                <a:cs typeface="Arial"/>
              </a:rPr>
              <a:t> </a:t>
            </a:r>
            <a:r>
              <a:rPr sz="1600" b="1" i="1" kern="0" dirty="0">
                <a:latin typeface="Arial"/>
                <a:cs typeface="Arial"/>
              </a:rPr>
              <a:t>ППЭ</a:t>
            </a:r>
            <a:r>
              <a:rPr sz="1600" b="1" i="1" kern="0" spc="-15" dirty="0">
                <a:latin typeface="Arial"/>
                <a:cs typeface="Arial"/>
              </a:rPr>
              <a:t> </a:t>
            </a:r>
            <a:r>
              <a:rPr sz="1600" b="1" i="1" kern="0" spc="-8" dirty="0">
                <a:latin typeface="Arial"/>
                <a:cs typeface="Arial"/>
              </a:rPr>
              <a:t>экзаменационных материалов</a:t>
            </a:r>
            <a:r>
              <a:rPr sz="1600" b="1" i="1" kern="0" spc="-34" dirty="0">
                <a:latin typeface="Arial"/>
                <a:cs typeface="Arial"/>
              </a:rPr>
              <a:t> </a:t>
            </a:r>
            <a:r>
              <a:rPr sz="1600" b="1" i="1" kern="0" dirty="0">
                <a:latin typeface="Arial"/>
                <a:cs typeface="Arial"/>
              </a:rPr>
              <a:t>на</a:t>
            </a:r>
            <a:r>
              <a:rPr sz="1600" b="1" i="1" kern="0" spc="-60" dirty="0">
                <a:latin typeface="Arial"/>
                <a:cs typeface="Arial"/>
              </a:rPr>
              <a:t> </a:t>
            </a:r>
            <a:r>
              <a:rPr sz="1600" b="1" i="1" kern="0" spc="-8" dirty="0">
                <a:latin typeface="Arial"/>
                <a:cs typeface="Arial"/>
              </a:rPr>
              <a:t>бумажном</a:t>
            </a:r>
            <a:r>
              <a:rPr sz="1600" b="1" i="1" kern="0" spc="-38" dirty="0">
                <a:latin typeface="Arial"/>
                <a:cs typeface="Arial"/>
              </a:rPr>
              <a:t> </a:t>
            </a:r>
            <a:r>
              <a:rPr sz="1600" b="1" i="1" kern="0" dirty="0">
                <a:latin typeface="Arial"/>
                <a:cs typeface="Arial"/>
              </a:rPr>
              <a:t>или</a:t>
            </a:r>
            <a:r>
              <a:rPr sz="1600" b="1" i="1" kern="0" spc="-56" dirty="0">
                <a:latin typeface="Arial"/>
                <a:cs typeface="Arial"/>
              </a:rPr>
              <a:t> </a:t>
            </a:r>
            <a:r>
              <a:rPr sz="1600" b="1" i="1" kern="0" spc="-8" dirty="0">
                <a:latin typeface="Arial"/>
                <a:cs typeface="Arial"/>
              </a:rPr>
              <a:t>электронном</a:t>
            </a:r>
            <a:endParaRPr sz="1600" kern="0" dirty="0">
              <a:latin typeface="Arial"/>
              <a:cs typeface="Arial"/>
            </a:endParaRPr>
          </a:p>
          <a:p>
            <a:pPr marL="562367" defTabSz="685715"/>
            <a:r>
              <a:rPr sz="1600" b="1" i="1" kern="0" spc="-8" dirty="0">
                <a:latin typeface="Arial"/>
                <a:cs typeface="Arial"/>
              </a:rPr>
              <a:t>носителях,</a:t>
            </a:r>
            <a:r>
              <a:rPr sz="1600" b="1" i="1" kern="0" spc="-38" dirty="0">
                <a:latin typeface="Arial"/>
                <a:cs typeface="Arial"/>
              </a:rPr>
              <a:t> </a:t>
            </a:r>
            <a:r>
              <a:rPr sz="1600" b="1" i="1" kern="0" dirty="0">
                <a:latin typeface="Arial"/>
                <a:cs typeface="Arial"/>
              </a:rPr>
              <a:t>их</a:t>
            </a:r>
            <a:r>
              <a:rPr sz="1600" b="1" i="1" kern="0" spc="-15" dirty="0">
                <a:latin typeface="Arial"/>
                <a:cs typeface="Arial"/>
              </a:rPr>
              <a:t> </a:t>
            </a:r>
            <a:r>
              <a:rPr sz="1600" b="1" i="1" kern="0" spc="-8" dirty="0">
                <a:latin typeface="Arial"/>
                <a:cs typeface="Arial"/>
              </a:rPr>
              <a:t>фотографирование</a:t>
            </a:r>
            <a:endParaRPr sz="1600" kern="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10737" y="3689000"/>
            <a:ext cx="5768026" cy="50206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715">
              <a:spcBef>
                <a:spcPts val="75"/>
              </a:spcBef>
            </a:pPr>
            <a:r>
              <a:rPr sz="1600" b="1" i="1" kern="0" dirty="0">
                <a:latin typeface="Arial"/>
                <a:cs typeface="Arial"/>
              </a:rPr>
              <a:t>Оказание</a:t>
            </a:r>
            <a:r>
              <a:rPr sz="1600" b="1" i="1" kern="0" spc="-38" dirty="0">
                <a:latin typeface="Arial"/>
                <a:cs typeface="Arial"/>
              </a:rPr>
              <a:t> </a:t>
            </a:r>
            <a:r>
              <a:rPr sz="1600" b="1" i="1" kern="0" spc="-8" dirty="0">
                <a:latin typeface="Arial"/>
                <a:cs typeface="Arial"/>
              </a:rPr>
              <a:t>содействия</a:t>
            </a:r>
            <a:r>
              <a:rPr sz="1600" b="1" i="1" kern="0" spc="-56" dirty="0">
                <a:latin typeface="Arial"/>
                <a:cs typeface="Arial"/>
              </a:rPr>
              <a:t> </a:t>
            </a:r>
            <a:r>
              <a:rPr sz="1600" b="1" i="1" kern="0" spc="-8" dirty="0">
                <a:latin typeface="Arial"/>
                <a:cs typeface="Arial"/>
              </a:rPr>
              <a:t>другим</a:t>
            </a:r>
            <a:r>
              <a:rPr sz="1600" b="1" i="1" kern="0" spc="-38" dirty="0">
                <a:latin typeface="Arial"/>
                <a:cs typeface="Arial"/>
              </a:rPr>
              <a:t> </a:t>
            </a:r>
            <a:r>
              <a:rPr sz="1600" b="1" i="1" kern="0" dirty="0">
                <a:latin typeface="Arial"/>
                <a:cs typeface="Arial"/>
              </a:rPr>
              <a:t>участникам</a:t>
            </a:r>
            <a:r>
              <a:rPr sz="1600" b="1" i="1" kern="0" spc="-56" dirty="0">
                <a:latin typeface="Arial"/>
                <a:cs typeface="Arial"/>
              </a:rPr>
              <a:t> </a:t>
            </a:r>
            <a:r>
              <a:rPr sz="1600" b="1" i="1" kern="0" dirty="0">
                <a:latin typeface="Arial"/>
                <a:cs typeface="Arial"/>
              </a:rPr>
              <a:t>ЕГЭ,</a:t>
            </a:r>
            <a:r>
              <a:rPr sz="1600" b="1" i="1" kern="0" spc="-34" dirty="0">
                <a:latin typeface="Arial"/>
                <a:cs typeface="Arial"/>
              </a:rPr>
              <a:t> </a:t>
            </a:r>
            <a:r>
              <a:rPr sz="1600" b="1" i="1" kern="0" dirty="0">
                <a:latin typeface="Arial"/>
                <a:cs typeface="Arial"/>
              </a:rPr>
              <a:t>в</a:t>
            </a:r>
            <a:r>
              <a:rPr sz="1600" b="1" i="1" kern="0" spc="-38" dirty="0">
                <a:latin typeface="Arial"/>
                <a:cs typeface="Arial"/>
              </a:rPr>
              <a:t> </a:t>
            </a:r>
            <a:r>
              <a:rPr sz="1600" b="1" i="1" kern="0" spc="-19" dirty="0">
                <a:latin typeface="Arial"/>
                <a:cs typeface="Arial"/>
              </a:rPr>
              <a:t>том</a:t>
            </a:r>
            <a:endParaRPr sz="1600" kern="0" dirty="0">
              <a:latin typeface="Arial"/>
              <a:cs typeface="Arial"/>
            </a:endParaRPr>
          </a:p>
          <a:p>
            <a:pPr marL="139523" defTabSz="685715"/>
            <a:r>
              <a:rPr sz="1600" b="1" i="1" kern="0" dirty="0">
                <a:latin typeface="Arial"/>
                <a:cs typeface="Arial"/>
              </a:rPr>
              <a:t>числе</a:t>
            </a:r>
            <a:r>
              <a:rPr sz="1600" b="1" i="1" kern="0" spc="-23" dirty="0">
                <a:latin typeface="Arial"/>
                <a:cs typeface="Arial"/>
              </a:rPr>
              <a:t> </a:t>
            </a:r>
            <a:r>
              <a:rPr sz="1600" b="1" i="1" kern="0" spc="-8" dirty="0">
                <a:latin typeface="Arial"/>
                <a:cs typeface="Arial"/>
              </a:rPr>
              <a:t>передача</a:t>
            </a:r>
            <a:r>
              <a:rPr sz="1600" b="1" i="1" kern="0" spc="-26" dirty="0">
                <a:latin typeface="Arial"/>
                <a:cs typeface="Arial"/>
              </a:rPr>
              <a:t> </a:t>
            </a:r>
            <a:r>
              <a:rPr sz="1600" b="1" i="1" kern="0" dirty="0">
                <a:latin typeface="Arial"/>
                <a:cs typeface="Arial"/>
              </a:rPr>
              <a:t>им</a:t>
            </a:r>
            <a:r>
              <a:rPr sz="1600" b="1" i="1" kern="0" spc="-34" dirty="0">
                <a:latin typeface="Arial"/>
                <a:cs typeface="Arial"/>
              </a:rPr>
              <a:t> </a:t>
            </a:r>
            <a:r>
              <a:rPr sz="1600" b="1" i="1" kern="0" dirty="0">
                <a:latin typeface="Arial"/>
                <a:cs typeface="Arial"/>
              </a:rPr>
              <a:t>указанных</a:t>
            </a:r>
            <a:r>
              <a:rPr sz="1600" b="1" i="1" kern="0" spc="-68" dirty="0">
                <a:latin typeface="Arial"/>
                <a:cs typeface="Arial"/>
              </a:rPr>
              <a:t> </a:t>
            </a:r>
            <a:r>
              <a:rPr sz="1600" b="1" i="1" kern="0" dirty="0">
                <a:latin typeface="Arial"/>
                <a:cs typeface="Arial"/>
              </a:rPr>
              <a:t>средств</a:t>
            </a:r>
            <a:r>
              <a:rPr sz="1600" b="1" i="1" kern="0" spc="-53" dirty="0">
                <a:latin typeface="Arial"/>
                <a:cs typeface="Arial"/>
              </a:rPr>
              <a:t> </a:t>
            </a:r>
            <a:r>
              <a:rPr sz="1600" b="1" i="1" kern="0" dirty="0">
                <a:latin typeface="Arial"/>
                <a:cs typeface="Arial"/>
              </a:rPr>
              <a:t>и</a:t>
            </a:r>
            <a:r>
              <a:rPr sz="1600" b="1" i="1" kern="0" spc="-30" dirty="0">
                <a:latin typeface="Arial"/>
                <a:cs typeface="Arial"/>
              </a:rPr>
              <a:t> </a:t>
            </a:r>
            <a:r>
              <a:rPr sz="1600" b="1" i="1" kern="0" spc="-8" dirty="0">
                <a:latin typeface="Arial"/>
                <a:cs typeface="Arial"/>
              </a:rPr>
              <a:t>материалов</a:t>
            </a:r>
            <a:endParaRPr sz="1600" kern="0" dirty="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488817" y="4463422"/>
            <a:ext cx="701039" cy="688181"/>
            <a:chOff x="8651747" y="5951220"/>
            <a:chExt cx="934719" cy="917575"/>
          </a:xfrm>
        </p:grpSpPr>
        <p:sp>
          <p:nvSpPr>
            <p:cNvPr id="21" name="object 21"/>
            <p:cNvSpPr/>
            <p:nvPr/>
          </p:nvSpPr>
          <p:spPr>
            <a:xfrm>
              <a:off x="8660891" y="5960364"/>
              <a:ext cx="914400" cy="897890"/>
            </a:xfrm>
            <a:custGeom>
              <a:avLst/>
              <a:gdLst/>
              <a:ahLst/>
              <a:cxnLst/>
              <a:rect l="l" t="t" r="r" b="b"/>
              <a:pathLst>
                <a:path w="914400" h="897890">
                  <a:moveTo>
                    <a:pt x="457200" y="0"/>
                  </a:moveTo>
                  <a:lnTo>
                    <a:pt x="376427" y="376008"/>
                  </a:lnTo>
                  <a:lnTo>
                    <a:pt x="0" y="456742"/>
                  </a:lnTo>
                  <a:lnTo>
                    <a:pt x="376427" y="537489"/>
                  </a:lnTo>
                  <a:lnTo>
                    <a:pt x="453771" y="897506"/>
                  </a:lnTo>
                  <a:lnTo>
                    <a:pt x="460628" y="897506"/>
                  </a:lnTo>
                  <a:lnTo>
                    <a:pt x="537972" y="537489"/>
                  </a:lnTo>
                  <a:lnTo>
                    <a:pt x="914400" y="456742"/>
                  </a:lnTo>
                  <a:lnTo>
                    <a:pt x="537972" y="376008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pPr defTabSz="685715"/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8661653" y="5961126"/>
              <a:ext cx="914400" cy="897890"/>
            </a:xfrm>
            <a:custGeom>
              <a:avLst/>
              <a:gdLst/>
              <a:ahLst/>
              <a:cxnLst/>
              <a:rect l="l" t="t" r="r" b="b"/>
              <a:pathLst>
                <a:path w="914400" h="897890">
                  <a:moveTo>
                    <a:pt x="0" y="456742"/>
                  </a:moveTo>
                  <a:lnTo>
                    <a:pt x="376427" y="376008"/>
                  </a:lnTo>
                  <a:lnTo>
                    <a:pt x="457200" y="0"/>
                  </a:lnTo>
                  <a:lnTo>
                    <a:pt x="537972" y="376008"/>
                  </a:lnTo>
                  <a:lnTo>
                    <a:pt x="914400" y="456742"/>
                  </a:lnTo>
                  <a:lnTo>
                    <a:pt x="537972" y="537489"/>
                  </a:lnTo>
                  <a:lnTo>
                    <a:pt x="460628" y="897506"/>
                  </a:lnTo>
                </a:path>
                <a:path w="914400" h="897890">
                  <a:moveTo>
                    <a:pt x="453771" y="897506"/>
                  </a:moveTo>
                  <a:lnTo>
                    <a:pt x="376427" y="537489"/>
                  </a:lnTo>
                  <a:lnTo>
                    <a:pt x="0" y="456742"/>
                  </a:lnTo>
                </a:path>
              </a:pathLst>
            </a:custGeom>
            <a:ln w="19812">
              <a:solidFill>
                <a:srgbClr val="688E17"/>
              </a:solidFill>
            </a:ln>
          </p:spPr>
          <p:txBody>
            <a:bodyPr wrap="square" lIns="0" tIns="0" rIns="0" bIns="0" rtlCol="0"/>
            <a:lstStyle/>
            <a:p>
              <a:pPr defTabSz="685715"/>
              <a:endParaRPr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-80716" y="10658"/>
            <a:ext cx="8765628" cy="3538872"/>
            <a:chOff x="516635" y="1299971"/>
            <a:chExt cx="9113266" cy="4434078"/>
          </a:xfrm>
        </p:grpSpPr>
        <p:sp>
          <p:nvSpPr>
            <p:cNvPr id="24" name="object 24"/>
            <p:cNvSpPr/>
            <p:nvPr/>
          </p:nvSpPr>
          <p:spPr>
            <a:xfrm>
              <a:off x="818388" y="1728215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376377" y="376428"/>
                  </a:lnTo>
                  <a:lnTo>
                    <a:pt x="0" y="457200"/>
                  </a:lnTo>
                  <a:lnTo>
                    <a:pt x="376377" y="537972"/>
                  </a:lnTo>
                  <a:lnTo>
                    <a:pt x="457200" y="914400"/>
                  </a:lnTo>
                  <a:lnTo>
                    <a:pt x="537972" y="537972"/>
                  </a:lnTo>
                  <a:lnTo>
                    <a:pt x="914400" y="457200"/>
                  </a:lnTo>
                  <a:lnTo>
                    <a:pt x="537972" y="376428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pPr defTabSz="685715"/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819150" y="1728977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200"/>
                  </a:moveTo>
                  <a:lnTo>
                    <a:pt x="376377" y="376427"/>
                  </a:lnTo>
                  <a:lnTo>
                    <a:pt x="457200" y="0"/>
                  </a:lnTo>
                  <a:lnTo>
                    <a:pt x="537972" y="376427"/>
                  </a:lnTo>
                  <a:lnTo>
                    <a:pt x="914400" y="457200"/>
                  </a:lnTo>
                  <a:lnTo>
                    <a:pt x="537972" y="537972"/>
                  </a:lnTo>
                  <a:lnTo>
                    <a:pt x="457200" y="914400"/>
                  </a:lnTo>
                  <a:lnTo>
                    <a:pt x="376377" y="537972"/>
                  </a:lnTo>
                  <a:lnTo>
                    <a:pt x="0" y="457200"/>
                  </a:lnTo>
                  <a:close/>
                </a:path>
              </a:pathLst>
            </a:custGeom>
            <a:ln w="19812">
              <a:solidFill>
                <a:srgbClr val="688E17"/>
              </a:solidFill>
            </a:ln>
          </p:spPr>
          <p:txBody>
            <a:bodyPr wrap="square" lIns="0" tIns="0" rIns="0" bIns="0" rtlCol="0"/>
            <a:lstStyle/>
            <a:p>
              <a:pPr defTabSz="685715"/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566927" y="1299971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376377" y="376427"/>
                  </a:lnTo>
                  <a:lnTo>
                    <a:pt x="0" y="457200"/>
                  </a:lnTo>
                  <a:lnTo>
                    <a:pt x="376377" y="537972"/>
                  </a:lnTo>
                  <a:lnTo>
                    <a:pt x="457200" y="914400"/>
                  </a:lnTo>
                  <a:lnTo>
                    <a:pt x="538022" y="537972"/>
                  </a:lnTo>
                  <a:lnTo>
                    <a:pt x="914400" y="457200"/>
                  </a:lnTo>
                  <a:lnTo>
                    <a:pt x="538022" y="376427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90C224"/>
            </a:solidFill>
          </p:spPr>
          <p:txBody>
            <a:bodyPr wrap="square" lIns="0" tIns="0" rIns="0" bIns="0" rtlCol="0"/>
            <a:lstStyle/>
            <a:p>
              <a:pPr defTabSz="685715"/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567689" y="1300733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200"/>
                  </a:moveTo>
                  <a:lnTo>
                    <a:pt x="376377" y="376427"/>
                  </a:lnTo>
                  <a:lnTo>
                    <a:pt x="457200" y="0"/>
                  </a:lnTo>
                  <a:lnTo>
                    <a:pt x="538022" y="376427"/>
                  </a:lnTo>
                  <a:lnTo>
                    <a:pt x="914400" y="457200"/>
                  </a:lnTo>
                  <a:lnTo>
                    <a:pt x="538022" y="537971"/>
                  </a:lnTo>
                  <a:lnTo>
                    <a:pt x="457200" y="914400"/>
                  </a:lnTo>
                  <a:lnTo>
                    <a:pt x="376377" y="537971"/>
                  </a:lnTo>
                  <a:lnTo>
                    <a:pt x="0" y="457200"/>
                  </a:lnTo>
                  <a:close/>
                </a:path>
              </a:pathLst>
            </a:custGeom>
            <a:ln w="19812">
              <a:solidFill>
                <a:srgbClr val="688E17"/>
              </a:solidFill>
            </a:ln>
          </p:spPr>
          <p:txBody>
            <a:bodyPr wrap="square" lIns="0" tIns="0" rIns="0" bIns="0" rtlCol="0"/>
            <a:lstStyle/>
            <a:p>
              <a:pPr defTabSz="685715"/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8711183" y="4818887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376427" y="376428"/>
                  </a:lnTo>
                  <a:lnTo>
                    <a:pt x="0" y="457200"/>
                  </a:lnTo>
                  <a:lnTo>
                    <a:pt x="376427" y="537972"/>
                  </a:lnTo>
                  <a:lnTo>
                    <a:pt x="457200" y="914400"/>
                  </a:lnTo>
                  <a:lnTo>
                    <a:pt x="537972" y="537972"/>
                  </a:lnTo>
                  <a:lnTo>
                    <a:pt x="914400" y="457200"/>
                  </a:lnTo>
                  <a:lnTo>
                    <a:pt x="537972" y="376428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pPr defTabSz="685715"/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8711945" y="4819649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200"/>
                  </a:moveTo>
                  <a:lnTo>
                    <a:pt x="376427" y="376427"/>
                  </a:lnTo>
                  <a:lnTo>
                    <a:pt x="457200" y="0"/>
                  </a:lnTo>
                  <a:lnTo>
                    <a:pt x="537972" y="376427"/>
                  </a:lnTo>
                  <a:lnTo>
                    <a:pt x="914400" y="457200"/>
                  </a:lnTo>
                  <a:lnTo>
                    <a:pt x="537972" y="537972"/>
                  </a:lnTo>
                  <a:lnTo>
                    <a:pt x="457200" y="914400"/>
                  </a:lnTo>
                  <a:lnTo>
                    <a:pt x="376427" y="537972"/>
                  </a:lnTo>
                  <a:lnTo>
                    <a:pt x="0" y="457200"/>
                  </a:lnTo>
                  <a:close/>
                </a:path>
              </a:pathLst>
            </a:custGeom>
            <a:ln w="19812">
              <a:solidFill>
                <a:srgbClr val="688E17"/>
              </a:solidFill>
            </a:ln>
          </p:spPr>
          <p:txBody>
            <a:bodyPr wrap="square" lIns="0" tIns="0" rIns="0" bIns="0" rtlCol="0"/>
            <a:lstStyle/>
            <a:p>
              <a:pPr defTabSz="685715"/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8327135" y="4363211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376428" y="376427"/>
                  </a:lnTo>
                  <a:lnTo>
                    <a:pt x="0" y="457200"/>
                  </a:lnTo>
                  <a:lnTo>
                    <a:pt x="376428" y="537971"/>
                  </a:lnTo>
                  <a:lnTo>
                    <a:pt x="457200" y="914400"/>
                  </a:lnTo>
                  <a:lnTo>
                    <a:pt x="537972" y="537971"/>
                  </a:lnTo>
                  <a:lnTo>
                    <a:pt x="914400" y="457200"/>
                  </a:lnTo>
                  <a:lnTo>
                    <a:pt x="537972" y="376427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pPr defTabSz="685715"/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8327897" y="4363973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200"/>
                  </a:moveTo>
                  <a:lnTo>
                    <a:pt x="376427" y="376427"/>
                  </a:lnTo>
                  <a:lnTo>
                    <a:pt x="457200" y="0"/>
                  </a:lnTo>
                  <a:lnTo>
                    <a:pt x="537972" y="376427"/>
                  </a:lnTo>
                  <a:lnTo>
                    <a:pt x="914400" y="457200"/>
                  </a:lnTo>
                  <a:lnTo>
                    <a:pt x="537972" y="537971"/>
                  </a:lnTo>
                  <a:lnTo>
                    <a:pt x="457200" y="914400"/>
                  </a:lnTo>
                  <a:lnTo>
                    <a:pt x="376427" y="537971"/>
                  </a:lnTo>
                  <a:lnTo>
                    <a:pt x="0" y="457200"/>
                  </a:lnTo>
                  <a:close/>
                </a:path>
              </a:pathLst>
            </a:custGeom>
            <a:ln w="19812">
              <a:solidFill>
                <a:srgbClr val="688E17"/>
              </a:solidFill>
            </a:ln>
          </p:spPr>
          <p:txBody>
            <a:bodyPr wrap="square" lIns="0" tIns="0" rIns="0" bIns="0" rtlCol="0"/>
            <a:lstStyle/>
            <a:p>
              <a:pPr defTabSz="685715"/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1208531" y="2039112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376428" y="376427"/>
                  </a:lnTo>
                  <a:lnTo>
                    <a:pt x="0" y="457200"/>
                  </a:lnTo>
                  <a:lnTo>
                    <a:pt x="376428" y="537972"/>
                  </a:lnTo>
                  <a:lnTo>
                    <a:pt x="457200" y="914400"/>
                  </a:lnTo>
                  <a:lnTo>
                    <a:pt x="537972" y="537972"/>
                  </a:lnTo>
                  <a:lnTo>
                    <a:pt x="914400" y="457200"/>
                  </a:lnTo>
                  <a:lnTo>
                    <a:pt x="537972" y="376427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90C224"/>
            </a:solidFill>
          </p:spPr>
          <p:txBody>
            <a:bodyPr wrap="square" lIns="0" tIns="0" rIns="0" bIns="0" rtlCol="0"/>
            <a:lstStyle/>
            <a:p>
              <a:pPr defTabSz="685715"/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1209294" y="2039873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200"/>
                  </a:moveTo>
                  <a:lnTo>
                    <a:pt x="376428" y="376427"/>
                  </a:lnTo>
                  <a:lnTo>
                    <a:pt x="457200" y="0"/>
                  </a:lnTo>
                  <a:lnTo>
                    <a:pt x="537972" y="376427"/>
                  </a:lnTo>
                  <a:lnTo>
                    <a:pt x="914400" y="457200"/>
                  </a:lnTo>
                  <a:lnTo>
                    <a:pt x="537972" y="537972"/>
                  </a:lnTo>
                  <a:lnTo>
                    <a:pt x="457200" y="914400"/>
                  </a:lnTo>
                  <a:lnTo>
                    <a:pt x="376428" y="537972"/>
                  </a:lnTo>
                  <a:lnTo>
                    <a:pt x="0" y="457200"/>
                  </a:lnTo>
                  <a:close/>
                </a:path>
              </a:pathLst>
            </a:custGeom>
            <a:ln w="19812">
              <a:solidFill>
                <a:srgbClr val="688E17"/>
              </a:solidFill>
            </a:ln>
          </p:spPr>
          <p:txBody>
            <a:bodyPr wrap="square" lIns="0" tIns="0" rIns="0" bIns="0" rtlCol="0"/>
            <a:lstStyle/>
            <a:p>
              <a:pPr defTabSz="685715"/>
              <a:endParaRPr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89035" y="1435607"/>
              <a:ext cx="1264920" cy="978408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8282940" y="1431035"/>
              <a:ext cx="1276985" cy="988694"/>
            </a:xfrm>
            <a:custGeom>
              <a:avLst/>
              <a:gdLst/>
              <a:ahLst/>
              <a:cxnLst/>
              <a:rect l="l" t="t" r="r" b="b"/>
              <a:pathLst>
                <a:path w="1276984" h="988694">
                  <a:moveTo>
                    <a:pt x="174498" y="0"/>
                  </a:moveTo>
                  <a:lnTo>
                    <a:pt x="1276984" y="265938"/>
                  </a:lnTo>
                  <a:lnTo>
                    <a:pt x="1102486" y="988567"/>
                  </a:lnTo>
                  <a:lnTo>
                    <a:pt x="0" y="722629"/>
                  </a:lnTo>
                  <a:lnTo>
                    <a:pt x="174498" y="0"/>
                  </a:lnTo>
                  <a:close/>
                </a:path>
              </a:pathLst>
            </a:custGeom>
            <a:ln w="9144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pPr defTabSz="685715"/>
              <a:endParaRPr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11311" y="2308860"/>
              <a:ext cx="1328927" cy="1187196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8205216" y="2302763"/>
              <a:ext cx="1341120" cy="1199515"/>
            </a:xfrm>
            <a:custGeom>
              <a:avLst/>
              <a:gdLst/>
              <a:ahLst/>
              <a:cxnLst/>
              <a:rect l="l" t="t" r="r" b="b"/>
              <a:pathLst>
                <a:path w="1341120" h="1199514">
                  <a:moveTo>
                    <a:pt x="347217" y="0"/>
                  </a:moveTo>
                  <a:lnTo>
                    <a:pt x="1340865" y="478536"/>
                  </a:lnTo>
                  <a:lnTo>
                    <a:pt x="993648" y="1199388"/>
                  </a:lnTo>
                  <a:lnTo>
                    <a:pt x="0" y="720851"/>
                  </a:lnTo>
                  <a:lnTo>
                    <a:pt x="347217" y="0"/>
                  </a:lnTo>
                  <a:close/>
                </a:path>
              </a:pathLst>
            </a:custGeom>
            <a:ln w="9144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pPr defTabSz="685715"/>
              <a:endParaRPr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38" name="object 3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2731" y="3950207"/>
              <a:ext cx="1793748" cy="1569719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516635" y="3944111"/>
              <a:ext cx="1807210" cy="1581785"/>
            </a:xfrm>
            <a:custGeom>
              <a:avLst/>
              <a:gdLst/>
              <a:ahLst/>
              <a:cxnLst/>
              <a:rect l="l" t="t" r="r" b="b"/>
              <a:pathLst>
                <a:path w="1807210" h="1581785">
                  <a:moveTo>
                    <a:pt x="0" y="676782"/>
                  </a:moveTo>
                  <a:lnTo>
                    <a:pt x="1354963" y="0"/>
                  </a:lnTo>
                  <a:lnTo>
                    <a:pt x="1806828" y="904620"/>
                  </a:lnTo>
                  <a:lnTo>
                    <a:pt x="451942" y="1581404"/>
                  </a:lnTo>
                  <a:lnTo>
                    <a:pt x="0" y="676782"/>
                  </a:lnTo>
                  <a:close/>
                </a:path>
              </a:pathLst>
            </a:custGeom>
            <a:ln w="9144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pPr defTabSz="685715"/>
              <a:endParaRPr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2271" y="2840736"/>
              <a:ext cx="1516380" cy="1435608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646176" y="2834639"/>
              <a:ext cx="1529715" cy="1447800"/>
            </a:xfrm>
            <a:custGeom>
              <a:avLst/>
              <a:gdLst/>
              <a:ahLst/>
              <a:cxnLst/>
              <a:rect l="l" t="t" r="r" b="b"/>
              <a:pathLst>
                <a:path w="1529714" h="1447800">
                  <a:moveTo>
                    <a:pt x="0" y="344424"/>
                  </a:moveTo>
                  <a:lnTo>
                    <a:pt x="1217168" y="0"/>
                  </a:lnTo>
                  <a:lnTo>
                    <a:pt x="1529461" y="1103249"/>
                  </a:lnTo>
                  <a:lnTo>
                    <a:pt x="312305" y="1447673"/>
                  </a:lnTo>
                  <a:lnTo>
                    <a:pt x="0" y="344424"/>
                  </a:lnTo>
                  <a:close/>
                </a:path>
              </a:pathLst>
            </a:custGeom>
            <a:ln w="9144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pPr defTabSz="685715"/>
              <a:endParaRPr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42" name="object 4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03107" y="3387851"/>
              <a:ext cx="1520952" cy="1059180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8097011" y="3381755"/>
              <a:ext cx="1532890" cy="1071245"/>
            </a:xfrm>
            <a:custGeom>
              <a:avLst/>
              <a:gdLst/>
              <a:ahLst/>
              <a:cxnLst/>
              <a:rect l="l" t="t" r="r" b="b"/>
              <a:pathLst>
                <a:path w="1532890" h="1071245">
                  <a:moveTo>
                    <a:pt x="170434" y="0"/>
                  </a:moveTo>
                  <a:lnTo>
                    <a:pt x="1532636" y="301244"/>
                  </a:lnTo>
                  <a:lnTo>
                    <a:pt x="1362202" y="1070991"/>
                  </a:lnTo>
                  <a:lnTo>
                    <a:pt x="0" y="769747"/>
                  </a:lnTo>
                  <a:lnTo>
                    <a:pt x="170434" y="0"/>
                  </a:lnTo>
                  <a:close/>
                </a:path>
              </a:pathLst>
            </a:custGeom>
            <a:ln w="9144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pPr defTabSz="685715"/>
              <a:endParaRPr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1922561" y="4663211"/>
            <a:ext cx="4371795" cy="22890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715">
              <a:spcBef>
                <a:spcPts val="75"/>
              </a:spcBef>
            </a:pPr>
            <a:r>
              <a:rPr sz="1400" b="1" i="1" kern="0" spc="-8" dirty="0">
                <a:solidFill>
                  <a:srgbClr val="FF0000"/>
                </a:solidFill>
                <a:latin typeface="Trebuchet MS"/>
                <a:cs typeface="Trebuchet MS"/>
              </a:rPr>
              <a:t>(составляется</a:t>
            </a:r>
            <a:r>
              <a:rPr sz="1400" b="1" i="1" kern="0" spc="-19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i="1" kern="0" dirty="0">
                <a:solidFill>
                  <a:srgbClr val="FF0000"/>
                </a:solidFill>
                <a:latin typeface="Trebuchet MS"/>
                <a:cs typeface="Trebuchet MS"/>
              </a:rPr>
              <a:t>акт</a:t>
            </a:r>
            <a:r>
              <a:rPr sz="1400" b="1" i="1" kern="0" spc="-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i="1" kern="0" dirty="0">
                <a:solidFill>
                  <a:srgbClr val="FF0000"/>
                </a:solidFill>
                <a:latin typeface="Trebuchet MS"/>
                <a:cs typeface="Trebuchet MS"/>
              </a:rPr>
              <a:t>об</a:t>
            </a:r>
            <a:r>
              <a:rPr sz="1400" b="1" i="1" kern="0" spc="-53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i="1" kern="0" dirty="0">
                <a:solidFill>
                  <a:srgbClr val="FF0000"/>
                </a:solidFill>
                <a:latin typeface="Trebuchet MS"/>
                <a:cs typeface="Trebuchet MS"/>
              </a:rPr>
              <a:t>удалении</a:t>
            </a:r>
            <a:r>
              <a:rPr sz="1400" b="1" i="1" kern="0" spc="-23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i="1" kern="0" dirty="0">
                <a:solidFill>
                  <a:srgbClr val="FF0000"/>
                </a:solidFill>
                <a:latin typeface="Trebuchet MS"/>
                <a:cs typeface="Trebuchet MS"/>
              </a:rPr>
              <a:t>с</a:t>
            </a:r>
            <a:r>
              <a:rPr sz="1400" b="1" i="1" kern="0" spc="-3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i="1" kern="0" spc="-8" dirty="0">
                <a:solidFill>
                  <a:srgbClr val="FF0000"/>
                </a:solidFill>
                <a:latin typeface="Trebuchet MS"/>
                <a:cs typeface="Trebuchet MS"/>
              </a:rPr>
              <a:t>экзамена)</a:t>
            </a:r>
            <a:endParaRPr sz="1400" kern="0" dirty="0">
              <a:solidFill>
                <a:sysClr val="windowText" lastClr="00000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22984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981" y="875673"/>
            <a:ext cx="8784546" cy="3614826"/>
          </a:xfrm>
          <a:prstGeom prst="rect">
            <a:avLst/>
          </a:prstGeom>
        </p:spPr>
        <p:txBody>
          <a:bodyPr wrap="square" lIns="91420" tIns="45710" rIns="91420" bIns="45710">
            <a:spAutoFit/>
          </a:bodyPr>
          <a:lstStyle/>
          <a:p>
            <a:pPr marL="342812" marR="172045" indent="-342812" algn="just">
              <a:lnSpc>
                <a:spcPct val="97000"/>
              </a:lnSpc>
              <a:spcBef>
                <a:spcPts val="30"/>
              </a:spcBef>
              <a:buSzPts val="1200"/>
              <a:buFont typeface="Times New Roman"/>
              <a:buAutoNum type="arabicPeriod"/>
              <a:tabLst>
                <a:tab pos="382180" algn="l"/>
              </a:tabLst>
            </a:pPr>
            <a:r>
              <a:rPr lang="ru-RU" b="1" u="sng" dirty="0">
                <a:latin typeface="Times New Roman"/>
                <a:ea typeface="Times New Roman"/>
              </a:rPr>
              <a:t>Участники ЕГЭ, допустившие нарушение указанных требований </a:t>
            </a:r>
            <a:r>
              <a:rPr lang="ru-RU" b="1" dirty="0">
                <a:latin typeface="Times New Roman"/>
                <a:ea typeface="Times New Roman"/>
              </a:rPr>
              <a:t>или иные нарушения Порядка, </a:t>
            </a:r>
            <a:r>
              <a:rPr lang="ru-RU" b="1" dirty="0">
                <a:solidFill>
                  <a:schemeClr val="accent2"/>
                </a:solidFill>
                <a:latin typeface="Times New Roman"/>
                <a:ea typeface="Times New Roman"/>
              </a:rPr>
              <a:t>удаляются с экзамена. </a:t>
            </a:r>
            <a:r>
              <a:rPr lang="ru-RU" b="1" dirty="0">
                <a:latin typeface="Times New Roman"/>
                <a:ea typeface="Times New Roman"/>
              </a:rPr>
              <a:t>По данному факту лицами, ответственными за проведение ЕГЭ в ППЭ, составляется акт, который передаётся на рассмотрение председателю ГЭК. Если факт нарушения участником ЕГЭ Порядка подтверждается, председатель ГЭК принимает решение об аннулировании результатов участника ЕГЭ по соответствующему учебному</a:t>
            </a:r>
            <a:r>
              <a:rPr lang="ru-RU" b="1" spc="-80" dirty="0">
                <a:latin typeface="Times New Roman"/>
                <a:ea typeface="Times New Roman"/>
              </a:rPr>
              <a:t> </a:t>
            </a:r>
            <a:r>
              <a:rPr lang="ru-RU" b="1" dirty="0">
                <a:latin typeface="Times New Roman"/>
                <a:ea typeface="Times New Roman"/>
              </a:rPr>
              <a:t>предмету</a:t>
            </a:r>
            <a:r>
              <a:rPr lang="ru-RU" b="1" dirty="0" smtClean="0">
                <a:latin typeface="Times New Roman"/>
                <a:ea typeface="Times New Roman"/>
              </a:rPr>
              <a:t>.</a:t>
            </a:r>
          </a:p>
          <a:p>
            <a:pPr marL="342812" marR="172045" indent="-342812" algn="just">
              <a:lnSpc>
                <a:spcPct val="97000"/>
              </a:lnSpc>
              <a:spcBef>
                <a:spcPts val="30"/>
              </a:spcBef>
              <a:buSzPts val="1200"/>
              <a:buFont typeface="Times New Roman"/>
              <a:buAutoNum type="arabicPeriod"/>
              <a:tabLst>
                <a:tab pos="382180" algn="l"/>
              </a:tabLst>
            </a:pPr>
            <a:endParaRPr lang="ru-RU" sz="2000" b="1" dirty="0">
              <a:latin typeface="Times New Roman"/>
              <a:ea typeface="Times New Roman"/>
            </a:endParaRPr>
          </a:p>
          <a:p>
            <a:pPr marL="342812" marR="168870" indent="-342812" algn="just">
              <a:lnSpc>
                <a:spcPct val="97000"/>
              </a:lnSpc>
              <a:spcBef>
                <a:spcPts val="35"/>
              </a:spcBef>
              <a:buSzPts val="1200"/>
              <a:buFont typeface="Times New Roman"/>
              <a:buAutoNum type="arabicPeriod"/>
              <a:tabLst>
                <a:tab pos="382180" algn="l"/>
              </a:tabLst>
            </a:pPr>
            <a:r>
              <a:rPr lang="ru-RU" b="1" dirty="0">
                <a:latin typeface="Times New Roman"/>
                <a:ea typeface="Times New Roman"/>
              </a:rPr>
              <a:t>Нарушение установленного законодательством об образовании порядка проведения государственной итоговой аттестации </a:t>
            </a:r>
            <a:r>
              <a:rPr lang="ru-RU" b="1" u="sng" dirty="0">
                <a:solidFill>
                  <a:schemeClr val="accent2"/>
                </a:solidFill>
                <a:latin typeface="Times New Roman"/>
                <a:ea typeface="Times New Roman"/>
              </a:rPr>
              <a:t>влечёт наложение административного штрафа в соответствии с ч. 4 ст. 19.30. Кодекса Российской Федерации об административных правонарушениях от 30.12.2001 № 195-ФЗ</a:t>
            </a:r>
            <a:endParaRPr lang="ru-RU" sz="2000" b="1" u="sng" dirty="0">
              <a:solidFill>
                <a:schemeClr val="accent2"/>
              </a:solidFill>
              <a:latin typeface="Times New Roman"/>
              <a:ea typeface="Times New Roman"/>
            </a:endParaRPr>
          </a:p>
        </p:txBody>
      </p:sp>
      <p:pic>
        <p:nvPicPr>
          <p:cNvPr id="3" name="Shape 67"/>
          <p:cNvPicPr/>
          <p:nvPr/>
        </p:nvPicPr>
        <p:blipFill>
          <a:blip r:embed="rId2"/>
          <a:stretch/>
        </p:blipFill>
        <p:spPr>
          <a:xfrm>
            <a:off x="468762" y="69370"/>
            <a:ext cx="1914984" cy="68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8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59"/>
          <p:cNvPicPr/>
          <p:nvPr/>
        </p:nvPicPr>
        <p:blipFill>
          <a:blip r:embed="rId2"/>
          <a:stretch/>
        </p:blipFill>
        <p:spPr>
          <a:xfrm>
            <a:off x="304800" y="1"/>
            <a:ext cx="2028090" cy="9612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1272" y="1705822"/>
            <a:ext cx="8084557" cy="1631196"/>
          </a:xfrm>
          <a:prstGeom prst="rect">
            <a:avLst/>
          </a:prstGeom>
        </p:spPr>
        <p:txBody>
          <a:bodyPr wrap="square" lIns="91390" tIns="45695" rIns="91390" bIns="45695">
            <a:spAutoFit/>
          </a:bodyPr>
          <a:lstStyle/>
          <a:p>
            <a:pPr marL="1121345" marR="5080" indent="-1109303">
              <a:lnSpc>
                <a:spcPts val="3030"/>
              </a:lnSpc>
              <a:spcBef>
                <a:spcPts val="470"/>
              </a:spcBef>
            </a:pPr>
            <a:r>
              <a:rPr lang="ru-RU" sz="2800" b="1" spc="-5" dirty="0">
                <a:solidFill>
                  <a:srgbClr val="001F5F"/>
                </a:solidFill>
                <a:latin typeface="Cambria"/>
                <a:cs typeface="Cambria"/>
              </a:rPr>
              <a:t>Единый</a:t>
            </a:r>
            <a:r>
              <a:rPr lang="ru-RU" sz="28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lang="ru-RU" sz="2800" b="1" spc="-20" dirty="0">
                <a:solidFill>
                  <a:srgbClr val="001F5F"/>
                </a:solidFill>
                <a:latin typeface="Cambria"/>
                <a:cs typeface="Cambria"/>
              </a:rPr>
              <a:t>государственный</a:t>
            </a:r>
            <a:r>
              <a:rPr lang="ru-RU" sz="2800" b="1" spc="4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lang="ru-RU" sz="2800" b="1" spc="-5" dirty="0">
                <a:solidFill>
                  <a:srgbClr val="001F5F"/>
                </a:solidFill>
                <a:latin typeface="Cambria"/>
                <a:cs typeface="Cambria"/>
              </a:rPr>
              <a:t>экзамен</a:t>
            </a:r>
            <a:r>
              <a:rPr lang="ru-RU" sz="2800" b="1" spc="-10" dirty="0">
                <a:solidFill>
                  <a:srgbClr val="001F5F"/>
                </a:solidFill>
                <a:latin typeface="Cambria"/>
                <a:cs typeface="Cambria"/>
              </a:rPr>
              <a:t> (ЕГЭ)</a:t>
            </a:r>
            <a:r>
              <a:rPr lang="ru-RU" sz="2800" b="1" spc="-4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lang="ru-RU" sz="2800" b="1" spc="-5" dirty="0">
                <a:solidFill>
                  <a:srgbClr val="001F5F"/>
                </a:solidFill>
                <a:latin typeface="Cambria"/>
                <a:cs typeface="Cambria"/>
              </a:rPr>
              <a:t>– </a:t>
            </a:r>
            <a:r>
              <a:rPr lang="ru-RU" sz="2800" b="1" spc="-30" dirty="0">
                <a:solidFill>
                  <a:srgbClr val="001F5F"/>
                </a:solidFill>
                <a:latin typeface="Cambria"/>
                <a:cs typeface="Cambria"/>
              </a:rPr>
              <a:t>это </a:t>
            </a:r>
            <a:r>
              <a:rPr lang="ru-RU" sz="2800" b="1" spc="-6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lang="ru-RU" sz="2800" b="1" spc="-10" dirty="0">
                <a:solidFill>
                  <a:srgbClr val="001F5F"/>
                </a:solidFill>
                <a:latin typeface="Cambria"/>
                <a:cs typeface="Cambria"/>
              </a:rPr>
              <a:t>основная</a:t>
            </a:r>
            <a:r>
              <a:rPr lang="ru-RU" sz="28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lang="ru-RU" sz="2800" b="1" spc="-5" dirty="0">
                <a:solidFill>
                  <a:srgbClr val="001F5F"/>
                </a:solidFill>
                <a:latin typeface="Cambria"/>
                <a:cs typeface="Cambria"/>
              </a:rPr>
              <a:t>форма</a:t>
            </a:r>
            <a:r>
              <a:rPr lang="ru-RU" sz="28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lang="ru-RU" sz="2800" b="1" spc="-25" dirty="0">
                <a:solidFill>
                  <a:srgbClr val="001F5F"/>
                </a:solidFill>
                <a:latin typeface="Cambria"/>
                <a:cs typeface="Cambria"/>
              </a:rPr>
              <a:t>государственной</a:t>
            </a:r>
            <a:endParaRPr lang="ru-RU" sz="2800" dirty="0">
              <a:solidFill>
                <a:prstClr val="black"/>
              </a:solidFill>
              <a:latin typeface="Cambria"/>
              <a:cs typeface="Cambria"/>
            </a:endParaRPr>
          </a:p>
          <a:p>
            <a:pPr marL="224642" algn="ctr">
              <a:lnSpc>
                <a:spcPts val="2805"/>
              </a:lnSpc>
            </a:pPr>
            <a:r>
              <a:rPr lang="ru-RU" sz="2800" b="1" spc="-15" dirty="0">
                <a:solidFill>
                  <a:srgbClr val="001F5F"/>
                </a:solidFill>
                <a:latin typeface="Cambria"/>
                <a:cs typeface="Cambria"/>
              </a:rPr>
              <a:t>(итоговой) </a:t>
            </a:r>
            <a:r>
              <a:rPr lang="ru-RU" sz="2800" b="1" spc="-10" dirty="0">
                <a:solidFill>
                  <a:srgbClr val="001F5F"/>
                </a:solidFill>
                <a:latin typeface="Cambria"/>
                <a:cs typeface="Cambria"/>
              </a:rPr>
              <a:t>аттестации</a:t>
            </a:r>
            <a:r>
              <a:rPr lang="ru-RU" sz="28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lang="ru-RU" sz="2800" b="1" spc="-15" dirty="0">
                <a:solidFill>
                  <a:srgbClr val="001F5F"/>
                </a:solidFill>
                <a:latin typeface="Cambria"/>
                <a:cs typeface="Cambria"/>
              </a:rPr>
              <a:t>выпускников</a:t>
            </a:r>
            <a:r>
              <a:rPr lang="ru-RU" sz="28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lang="ru-RU" sz="2800" b="1" spc="-25" dirty="0">
                <a:solidFill>
                  <a:srgbClr val="001F5F"/>
                </a:solidFill>
                <a:latin typeface="Cambria"/>
                <a:cs typeface="Cambria"/>
              </a:rPr>
              <a:t>школ</a:t>
            </a:r>
            <a:endParaRPr lang="ru-RU" sz="2800" dirty="0">
              <a:solidFill>
                <a:prstClr val="black"/>
              </a:solidFill>
              <a:latin typeface="Cambria"/>
              <a:cs typeface="Cambria"/>
            </a:endParaRPr>
          </a:p>
          <a:p>
            <a:pPr marL="227816" algn="ctr">
              <a:lnSpc>
                <a:spcPts val="3190"/>
              </a:lnSpc>
            </a:pPr>
            <a:r>
              <a:rPr lang="ru-RU" sz="2800" b="1" spc="-20" dirty="0">
                <a:solidFill>
                  <a:srgbClr val="001F5F"/>
                </a:solidFill>
                <a:latin typeface="Cambria"/>
                <a:cs typeface="Cambria"/>
              </a:rPr>
              <a:t>Российской</a:t>
            </a:r>
            <a:r>
              <a:rPr lang="ru-RU" sz="28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lang="ru-RU" sz="2800" b="1" spc="-5" dirty="0">
                <a:solidFill>
                  <a:srgbClr val="001F5F"/>
                </a:solidFill>
                <a:latin typeface="Cambria"/>
                <a:cs typeface="Cambria"/>
              </a:rPr>
              <a:t>Федерации.</a:t>
            </a:r>
            <a:endParaRPr lang="ru-RU" sz="2800" dirty="0">
              <a:solidFill>
                <a:prstClr val="black"/>
              </a:solidFill>
              <a:latin typeface="Cambria"/>
              <a:cs typeface="Cambria"/>
            </a:endParaRPr>
          </a:p>
        </p:txBody>
      </p:sp>
      <p:pic>
        <p:nvPicPr>
          <p:cNvPr id="5" name="Рисунок 4" descr="Изображение выглядит как текст, логотип, Шрифт, круг&#10;&#10;Автоматически созданное описание">
            <a:extLst>
              <a:ext uri="{FF2B5EF4-FFF2-40B4-BE49-F238E27FC236}">
                <a16:creationId xmlns:a16="http://schemas.microsoft.com/office/drawing/2014/main" xmlns="" id="{582D508E-0B4A-53AD-9665-5A4C6AF4BC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999" y="3337063"/>
            <a:ext cx="1355156" cy="1230127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43208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7108" y="1047700"/>
            <a:ext cx="8507073" cy="3605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65735" lvl="0" indent="-342900" algn="just">
              <a:lnSpc>
                <a:spcPct val="96000"/>
              </a:lnSpc>
              <a:spcBef>
                <a:spcPts val="65"/>
              </a:spcBef>
              <a:spcAft>
                <a:spcPts val="0"/>
              </a:spcAft>
              <a:buFont typeface="+mj-lt"/>
              <a:buAutoNum type="arabicPeriod"/>
              <a:tabLst>
                <a:tab pos="318135" algn="l"/>
              </a:tabLst>
            </a:pPr>
            <a:r>
              <a:rPr lang="ru-RU" b="1" i="1" dirty="0">
                <a:latin typeface="Times New Roman"/>
                <a:ea typeface="Times New Roman"/>
              </a:rPr>
              <a:t>В случае если </a:t>
            </a:r>
            <a:r>
              <a:rPr lang="ru-RU" b="1" i="1" u="sng" dirty="0">
                <a:latin typeface="Times New Roman"/>
                <a:ea typeface="Times New Roman"/>
              </a:rPr>
              <a:t>обучающийся получил неудовлетворительные результаты по одному из обязательных учебных предметов (русский язык или математика),</a:t>
            </a:r>
            <a:r>
              <a:rPr lang="ru-RU" b="1" i="1" dirty="0">
                <a:latin typeface="Times New Roman"/>
                <a:ea typeface="Times New Roman"/>
              </a:rPr>
              <a:t> он допускается</a:t>
            </a:r>
            <a:r>
              <a:rPr lang="ru-RU" b="1" i="1" spc="-10" dirty="0">
                <a:latin typeface="Times New Roman"/>
                <a:ea typeface="Times New Roman"/>
              </a:rPr>
              <a:t> </a:t>
            </a:r>
            <a:r>
              <a:rPr lang="ru-RU" b="1" i="1" dirty="0">
                <a:latin typeface="Times New Roman"/>
                <a:ea typeface="Times New Roman"/>
              </a:rPr>
              <a:t>повторно</a:t>
            </a:r>
            <a:r>
              <a:rPr lang="ru-RU" b="1" i="1" spc="-10" dirty="0">
                <a:latin typeface="Times New Roman"/>
                <a:ea typeface="Times New Roman"/>
              </a:rPr>
              <a:t> </a:t>
            </a:r>
            <a:r>
              <a:rPr lang="ru-RU" b="1" i="1" dirty="0">
                <a:latin typeface="Times New Roman"/>
                <a:ea typeface="Times New Roman"/>
              </a:rPr>
              <a:t>к ГИА по данному учебному</a:t>
            </a:r>
            <a:r>
              <a:rPr lang="ru-RU" b="1" i="1" spc="-10" dirty="0">
                <a:latin typeface="Times New Roman"/>
                <a:ea typeface="Times New Roman"/>
              </a:rPr>
              <a:t> </a:t>
            </a:r>
            <a:r>
              <a:rPr lang="ru-RU" b="1" i="1" dirty="0">
                <a:latin typeface="Times New Roman"/>
                <a:ea typeface="Times New Roman"/>
              </a:rPr>
              <a:t>предмету</a:t>
            </a:r>
            <a:r>
              <a:rPr lang="ru-RU" b="1" i="1" spc="-10" dirty="0">
                <a:latin typeface="Times New Roman"/>
                <a:ea typeface="Times New Roman"/>
              </a:rPr>
              <a:t> </a:t>
            </a:r>
            <a:r>
              <a:rPr lang="ru-RU" b="1" i="1" u="sng" dirty="0">
                <a:solidFill>
                  <a:schemeClr val="accent2"/>
                </a:solidFill>
                <a:latin typeface="Times New Roman"/>
                <a:ea typeface="Times New Roman"/>
              </a:rPr>
              <a:t>в текущем году в </a:t>
            </a:r>
            <a:r>
              <a:rPr lang="ru-RU" b="1" i="1" u="sng" dirty="0" smtClean="0">
                <a:solidFill>
                  <a:schemeClr val="accent2"/>
                </a:solidFill>
                <a:latin typeface="Times New Roman"/>
                <a:ea typeface="Times New Roman"/>
              </a:rPr>
              <a:t>резервные дн</a:t>
            </a:r>
            <a:r>
              <a:rPr lang="ru-RU" b="1" i="1" u="sng" dirty="0" smtClean="0">
                <a:latin typeface="Times New Roman"/>
                <a:ea typeface="Times New Roman"/>
              </a:rPr>
              <a:t>и </a:t>
            </a:r>
            <a:r>
              <a:rPr lang="ru-RU" b="1" i="1" u="sng" dirty="0">
                <a:latin typeface="Times New Roman"/>
                <a:ea typeface="Times New Roman"/>
              </a:rPr>
              <a:t>(не более одного раза</a:t>
            </a:r>
            <a:r>
              <a:rPr lang="ru-RU" b="1" i="1" u="sng" dirty="0" smtClean="0">
                <a:latin typeface="Times New Roman"/>
                <a:ea typeface="Times New Roman"/>
              </a:rPr>
              <a:t>).</a:t>
            </a:r>
          </a:p>
          <a:p>
            <a:pPr marL="342900" marR="165735" lvl="0" indent="-342900" algn="just">
              <a:lnSpc>
                <a:spcPct val="96000"/>
              </a:lnSpc>
              <a:spcBef>
                <a:spcPts val="65"/>
              </a:spcBef>
              <a:spcAft>
                <a:spcPts val="0"/>
              </a:spcAft>
              <a:buFont typeface="+mj-lt"/>
              <a:buAutoNum type="arabicPeriod"/>
              <a:tabLst>
                <a:tab pos="318135" algn="l"/>
              </a:tabLst>
            </a:pPr>
            <a:endParaRPr lang="ru-RU" b="1" i="1" dirty="0">
              <a:latin typeface="Times New Roman"/>
              <a:ea typeface="Times New Roman"/>
            </a:endParaRPr>
          </a:p>
          <a:p>
            <a:pPr marL="342900" marR="170180" lvl="0" indent="-342900" algn="just">
              <a:lnSpc>
                <a:spcPct val="97000"/>
              </a:lnSpc>
              <a:spcBef>
                <a:spcPts val="5"/>
              </a:spcBef>
              <a:spcAft>
                <a:spcPts val="0"/>
              </a:spcAft>
              <a:buFont typeface="+mj-lt"/>
              <a:buAutoNum type="arabicPeriod"/>
              <a:tabLst>
                <a:tab pos="318135" algn="l"/>
              </a:tabLst>
            </a:pPr>
            <a:r>
              <a:rPr lang="ru-RU" dirty="0">
                <a:latin typeface="Times New Roman"/>
                <a:ea typeface="Times New Roman"/>
              </a:rPr>
              <a:t>Участникам экзамена, получившим </a:t>
            </a:r>
            <a:r>
              <a:rPr lang="ru-RU" u="sng" dirty="0">
                <a:latin typeface="Times New Roman"/>
                <a:ea typeface="Times New Roman"/>
              </a:rPr>
              <a:t>неудовлетворительный результат</a:t>
            </a:r>
            <a:r>
              <a:rPr lang="ru-RU" dirty="0">
                <a:latin typeface="Times New Roman"/>
                <a:ea typeface="Times New Roman"/>
              </a:rPr>
              <a:t> по учебным </a:t>
            </a:r>
            <a:r>
              <a:rPr lang="ru-RU" u="sng" dirty="0">
                <a:latin typeface="Times New Roman"/>
                <a:ea typeface="Times New Roman"/>
              </a:rPr>
              <a:t>предметам по выбору</a:t>
            </a:r>
            <a:r>
              <a:rPr lang="ru-RU" dirty="0">
                <a:latin typeface="Times New Roman"/>
                <a:ea typeface="Times New Roman"/>
              </a:rPr>
              <a:t>, предоставляется право пройти ГИА по соответствующим учебным предметам </a:t>
            </a:r>
            <a:r>
              <a:rPr lang="ru-RU" u="sng" dirty="0">
                <a:solidFill>
                  <a:schemeClr val="accent2"/>
                </a:solidFill>
                <a:latin typeface="Times New Roman"/>
                <a:ea typeface="Times New Roman"/>
              </a:rPr>
              <a:t>не ранее чем через год </a:t>
            </a:r>
            <a:r>
              <a:rPr lang="ru-RU" dirty="0">
                <a:latin typeface="Times New Roman"/>
                <a:ea typeface="Times New Roman"/>
              </a:rPr>
              <a:t>в сроки и формах, установленных Порядком</a:t>
            </a:r>
            <a:r>
              <a:rPr lang="ru-RU" dirty="0" smtClean="0">
                <a:latin typeface="Times New Roman"/>
                <a:ea typeface="Times New Roman"/>
              </a:rPr>
              <a:t>.</a:t>
            </a:r>
          </a:p>
          <a:p>
            <a:pPr marR="170180" lvl="0" algn="just">
              <a:lnSpc>
                <a:spcPct val="97000"/>
              </a:lnSpc>
              <a:spcBef>
                <a:spcPts val="5"/>
              </a:spcBef>
              <a:spcAft>
                <a:spcPts val="0"/>
              </a:spcAft>
              <a:tabLst>
                <a:tab pos="318135" algn="l"/>
              </a:tabLst>
            </a:pPr>
            <a:endParaRPr lang="ru-RU" sz="2000" dirty="0">
              <a:latin typeface="Times New Roman"/>
              <a:ea typeface="Times New Roman"/>
            </a:endParaRPr>
          </a:p>
          <a:p>
            <a:pPr marR="170815" lvl="0" algn="just">
              <a:lnSpc>
                <a:spcPct val="96000"/>
              </a:lnSpc>
              <a:spcBef>
                <a:spcPts val="15"/>
              </a:spcBef>
              <a:spcAft>
                <a:spcPts val="0"/>
              </a:spcAft>
              <a:tabLst>
                <a:tab pos="318135" algn="l"/>
              </a:tabLst>
            </a:pPr>
            <a:r>
              <a:rPr lang="ru-RU" dirty="0" smtClean="0">
                <a:latin typeface="Times New Roman"/>
                <a:ea typeface="Times New Roman"/>
              </a:rPr>
              <a:t>3. Участникам </a:t>
            </a:r>
            <a:r>
              <a:rPr lang="ru-RU" dirty="0">
                <a:latin typeface="Times New Roman"/>
                <a:ea typeface="Times New Roman"/>
              </a:rPr>
              <a:t>ГИА, </a:t>
            </a:r>
            <a:r>
              <a:rPr lang="ru-RU" b="1" i="1" dirty="0">
                <a:latin typeface="Times New Roman"/>
                <a:ea typeface="Times New Roman"/>
              </a:rPr>
              <a:t>не прошедшим ГИА или получившим на ГИА неудовлетворительные результаты, предоставляется право пройти ГИА по соответствующим учебным предметам в период пересдачи.</a:t>
            </a:r>
            <a:endParaRPr lang="ru-RU" b="1" i="1" spc="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96358" y="245941"/>
            <a:ext cx="6395741" cy="308183"/>
          </a:xfrm>
        </p:spPr>
        <p:txBody>
          <a:bodyPr/>
          <a:lstStyle/>
          <a:p>
            <a:r>
              <a:rPr lang="ru-RU" dirty="0" smtClean="0"/>
              <a:t>Права участников ЕГЭ</a:t>
            </a:r>
            <a:endParaRPr lang="ru-RU" dirty="0"/>
          </a:p>
        </p:txBody>
      </p:sp>
      <p:pic>
        <p:nvPicPr>
          <p:cNvPr id="7" name="Shape 224"/>
          <p:cNvPicPr/>
          <p:nvPr/>
        </p:nvPicPr>
        <p:blipFill>
          <a:blip r:embed="rId2"/>
          <a:stretch/>
        </p:blipFill>
        <p:spPr>
          <a:xfrm>
            <a:off x="304800" y="1"/>
            <a:ext cx="2028090" cy="96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8398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/>
        </p:nvSpPr>
        <p:spPr>
          <a:xfrm>
            <a:off x="711221" y="120876"/>
            <a:ext cx="7943215" cy="1012457"/>
          </a:xfrm>
          <a:prstGeom prst="rect">
            <a:avLst/>
          </a:prstGeom>
        </p:spPr>
        <p:txBody>
          <a:bodyPr vert="horz" wrap="square" lIns="0" tIns="12065" rIns="0" bIns="0">
            <a:spAutoFit/>
          </a:bodyPr>
          <a:lstStyle/>
          <a:p>
            <a:pPr marL="2414675">
              <a:spcBef>
                <a:spcPts val="95"/>
              </a:spcBef>
            </a:pPr>
            <a:r>
              <a:rPr sz="2800" u="sng" spc="-70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sz="2800" dirty="0">
              <a:latin typeface="Times New Roman"/>
              <a:ea typeface="Times New Roman"/>
              <a:cs typeface="Times New Roman"/>
            </a:endParaRPr>
          </a:p>
          <a:p>
            <a:pPr>
              <a:spcBef>
                <a:spcPts val="15"/>
              </a:spcBef>
            </a:pPr>
            <a:endParaRPr sz="3700" dirty="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99" name="Shape 199"/>
          <p:cNvPicPr/>
          <p:nvPr/>
        </p:nvPicPr>
        <p:blipFill>
          <a:blip r:embed="rId2"/>
          <a:stretch/>
        </p:blipFill>
        <p:spPr>
          <a:xfrm>
            <a:off x="304800" y="1"/>
            <a:ext cx="2028090" cy="961232"/>
          </a:xfrm>
          <a:prstGeom prst="rect">
            <a:avLst/>
          </a:prstGeom>
        </p:spPr>
      </p:pic>
      <p:pic>
        <p:nvPicPr>
          <p:cNvPr id="201" name="Shape 201"/>
          <p:cNvPicPr/>
          <p:nvPr/>
        </p:nvPicPr>
        <p:blipFill>
          <a:blip r:embed="rId3"/>
          <a:stretch/>
        </p:blipFill>
        <p:spPr>
          <a:xfrm>
            <a:off x="523415" y="851338"/>
            <a:ext cx="8275601" cy="4206239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логотип, Шрифт, круг&#10;&#10;Автоматически созданное описание">
            <a:extLst>
              <a:ext uri="{FF2B5EF4-FFF2-40B4-BE49-F238E27FC236}">
                <a16:creationId xmlns:a16="http://schemas.microsoft.com/office/drawing/2014/main" xmlns="" id="{582D508E-0B4A-53AD-9665-5A4C6AF4BC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77" y="342756"/>
            <a:ext cx="1596341" cy="1489201"/>
          </a:xfrm>
          <a:prstGeom prst="flowChartConnector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8971" y="138870"/>
            <a:ext cx="6823316" cy="492443"/>
          </a:xfrm>
        </p:spPr>
        <p:txBody>
          <a:bodyPr/>
          <a:lstStyle/>
          <a:p>
            <a:r>
              <a:rPr lang="ru-RU" sz="3200" dirty="0">
                <a:solidFill>
                  <a:srgbClr val="C00000"/>
                </a:solidFill>
              </a:rPr>
              <a:t>Тренировочные мероприятия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" name="Shape 224"/>
          <p:cNvPicPr/>
          <p:nvPr/>
        </p:nvPicPr>
        <p:blipFill>
          <a:blip r:embed="rId2"/>
          <a:stretch/>
        </p:blipFill>
        <p:spPr>
          <a:xfrm>
            <a:off x="304800" y="1"/>
            <a:ext cx="2028090" cy="96123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50428" y="1292772"/>
            <a:ext cx="7151238" cy="3231624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algn="ctr" defTabSz="914063" fontAlgn="base">
              <a:spcBef>
                <a:spcPct val="20000"/>
              </a:spcBef>
              <a:spcAft>
                <a:spcPct val="0"/>
              </a:spcAft>
              <a:buClr>
                <a:srgbClr val="FB9318"/>
              </a:buClr>
              <a:buSzPct val="60000"/>
              <a:defRPr/>
            </a:pPr>
            <a:r>
              <a:rPr lang="ru-RU" sz="3600" b="1" kern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Русский </a:t>
            </a:r>
            <a:r>
              <a:rPr lang="ru-RU" sz="3600" b="1" kern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язык -18.10.25, математика-11.10.25 предметы по выбору</a:t>
            </a:r>
          </a:p>
          <a:p>
            <a:pPr algn="ctr" defTabSz="914063" fontAlgn="base">
              <a:spcBef>
                <a:spcPct val="20000"/>
              </a:spcBef>
              <a:spcAft>
                <a:spcPct val="0"/>
              </a:spcAft>
              <a:buClr>
                <a:srgbClr val="FB9318"/>
              </a:buClr>
              <a:buSzPct val="60000"/>
              <a:defRPr/>
            </a:pPr>
            <a:r>
              <a:rPr lang="ru-RU" sz="4000" i="1" kern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Ноябрь/декабрь</a:t>
            </a:r>
            <a:r>
              <a:rPr lang="ru-RU" sz="4000" i="1" kern="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defTabSz="914063" fontAlgn="base">
              <a:spcBef>
                <a:spcPct val="20000"/>
              </a:spcBef>
              <a:spcAft>
                <a:spcPct val="0"/>
              </a:spcAft>
              <a:buClr>
                <a:srgbClr val="FB9318"/>
              </a:buClr>
              <a:buSzPct val="60000"/>
              <a:defRPr/>
            </a:pPr>
            <a:r>
              <a:rPr lang="ru-RU" sz="4000" i="1" kern="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февраль/март(муниципальные)</a:t>
            </a:r>
          </a:p>
        </p:txBody>
      </p:sp>
      <p:pic>
        <p:nvPicPr>
          <p:cNvPr id="9" name="Picture 3" descr="C:\Users\MaxisTM\Desktop\к презентации\aalamate_taajob.png"/>
          <p:cNvPicPr>
            <a:picLocks noChangeAspect="1" noChangeArrowheads="1"/>
          </p:cNvPicPr>
          <p:nvPr/>
        </p:nvPicPr>
        <p:blipFill>
          <a:blip r:embed="rId3" cstate="print"/>
          <a:srcRect l="22841" r="26907"/>
          <a:stretch>
            <a:fillRect/>
          </a:stretch>
        </p:blipFill>
        <p:spPr bwMode="auto">
          <a:xfrm>
            <a:off x="94608" y="961232"/>
            <a:ext cx="1437815" cy="343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703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/>
        </p:nvSpPr>
        <p:spPr>
          <a:xfrm>
            <a:off x="418314" y="1349236"/>
            <a:ext cx="8251138" cy="3084743"/>
          </a:xfrm>
          <a:prstGeom prst="rect">
            <a:avLst/>
          </a:prstGeom>
        </p:spPr>
        <p:txBody>
          <a:bodyPr vert="horz" wrap="square" lIns="0" tIns="133910" rIns="0" bIns="0">
            <a:spAutoFit/>
          </a:bodyPr>
          <a:lstStyle/>
          <a:p>
            <a:pPr>
              <a:spcBef>
                <a:spcPts val="1055"/>
              </a:spcBef>
            </a:pPr>
            <a:r>
              <a:rPr sz="2000" b="1" u="sng" spc="-25" dirty="0">
                <a:solidFill>
                  <a:srgbClr val="8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fipi.ru</a:t>
            </a:r>
            <a:r>
              <a:rPr sz="2000" b="1" spc="-25" dirty="0">
                <a:solidFill>
                  <a:srgbClr val="8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b="1" spc="-35" dirty="0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sz="2000" b="1" spc="-5" dirty="0" err="1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Федеральный</a:t>
            </a:r>
            <a:r>
              <a:rPr sz="2000" b="1" spc="-5" dirty="0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b="1" spc="70" dirty="0" err="1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институт</a:t>
            </a:r>
            <a:r>
              <a:rPr sz="2000" b="1" spc="70" dirty="0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b="1" spc="20" dirty="0" err="1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педагогических</a:t>
            </a:r>
            <a:r>
              <a:rPr sz="2000" b="1" spc="390" dirty="0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b="1" spc="-10" dirty="0" err="1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измерений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964"/>
              </a:spcBef>
            </a:pPr>
            <a:r>
              <a:rPr sz="2000" b="1" u="sng" spc="-15" dirty="0">
                <a:solidFill>
                  <a:srgbClr val="8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ege.edu.ru</a:t>
            </a:r>
            <a:r>
              <a:rPr sz="2000" b="1" spc="-15" dirty="0">
                <a:solidFill>
                  <a:srgbClr val="8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sz="2000" b="1" spc="-35" dirty="0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sz="2000" b="1" spc="-65" dirty="0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b="1" spc="-30" dirty="0" err="1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Официальный</a:t>
            </a:r>
            <a:r>
              <a:rPr sz="2000" b="1" spc="160" dirty="0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b="1" spc="-15" dirty="0" err="1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информационны</a:t>
            </a:r>
            <a:r>
              <a:rPr lang="ru-RU" sz="2000" b="1" spc="-15" dirty="0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й </a:t>
            </a:r>
            <a:r>
              <a:rPr sz="2000" b="1" spc="-15" dirty="0" err="1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портал</a:t>
            </a:r>
            <a:r>
              <a:rPr sz="2000" b="1" spc="140" dirty="0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b="1" spc="5" dirty="0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ЕГЭ</a:t>
            </a:r>
            <a:endParaRPr lang="ru-RU" sz="2000" b="1" spc="5" dirty="0">
              <a:solidFill>
                <a:srgbClr val="40404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964"/>
              </a:spcBef>
            </a:pPr>
            <a:r>
              <a:rPr sz="2000" b="1" u="sng" spc="-35" dirty="0">
                <a:solidFill>
                  <a:srgbClr val="8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obrnadzor.gov.ru</a:t>
            </a:r>
            <a:r>
              <a:rPr sz="2000" b="1" spc="-35" dirty="0">
                <a:solidFill>
                  <a:srgbClr val="8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b="1" spc="-35" dirty="0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sz="2000" b="1" spc="-10" dirty="0" err="1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Федеральная</a:t>
            </a:r>
            <a:r>
              <a:rPr sz="2000" b="1" spc="-10" dirty="0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b="1" spc="-5" dirty="0" err="1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служба</a:t>
            </a:r>
            <a:r>
              <a:rPr sz="2000" b="1" spc="-5" dirty="0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b="1" spc="320" dirty="0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b="1" spc="-20" dirty="0" err="1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</a:t>
            </a:r>
            <a:r>
              <a:rPr sz="2000" b="1" spc="170" dirty="0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b="1" spc="10" dirty="0" err="1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надзору</a:t>
            </a:r>
            <a:r>
              <a:rPr sz="2000" b="1" spc="10" dirty="0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sz="2000" b="1" spc="50" dirty="0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sz="2000" b="1" spc="5" dirty="0" err="1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сфере</a:t>
            </a:r>
            <a:r>
              <a:rPr sz="2000" b="1" spc="5" dirty="0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sz="2000" b="1" spc="-20" dirty="0" err="1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образования</a:t>
            </a:r>
            <a:r>
              <a:rPr sz="2000" b="1" spc="-20" dirty="0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b="1" spc="-35" dirty="0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sz="2000" b="1" spc="-125" dirty="0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b="1" spc="5" dirty="0" err="1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науки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080"/>
              </a:spcBef>
            </a:pPr>
            <a:r>
              <a:rPr sz="2000" b="1" u="sng" spc="-25" dirty="0">
                <a:solidFill>
                  <a:srgbClr val="8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www.rustest.ru</a:t>
            </a:r>
            <a:r>
              <a:rPr sz="2000" b="1" spc="-25" dirty="0">
                <a:solidFill>
                  <a:srgbClr val="8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b="1" spc="-35" dirty="0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sz="2000" b="1" spc="-30" dirty="0" err="1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Официальный</a:t>
            </a:r>
            <a:r>
              <a:rPr sz="2000" b="1" spc="-30" dirty="0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b="1" spc="45" dirty="0" err="1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сайт</a:t>
            </a:r>
            <a:r>
              <a:rPr sz="2000" b="1" spc="45" dirty="0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b="1" spc="-5" dirty="0" err="1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Федерального</a:t>
            </a:r>
            <a:r>
              <a:rPr sz="2000" b="1" spc="-55" dirty="0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b="1" spc="20" dirty="0" err="1" smtClean="0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центра</a:t>
            </a:r>
            <a:r>
              <a:rPr lang="ru-RU" sz="2000" b="1" spc="20" dirty="0" smtClean="0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b="1" spc="20" dirty="0" err="1" smtClean="0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Тестирования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725"/>
              </a:spcBef>
            </a:pPr>
            <a:r>
              <a:rPr sz="2000" b="1" u="sng" spc="-15" dirty="0">
                <a:solidFill>
                  <a:srgbClr val="8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mon.gov.ru</a:t>
            </a:r>
            <a:r>
              <a:rPr sz="2000" b="1" spc="-15" dirty="0">
                <a:solidFill>
                  <a:srgbClr val="8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b="1" spc="-35" dirty="0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 </a:t>
            </a:r>
            <a:r>
              <a:rPr sz="2000" b="1" spc="15" dirty="0" err="1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Министерство</a:t>
            </a:r>
            <a:r>
              <a:rPr sz="2000" b="1" spc="15" dirty="0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spc="15" dirty="0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просвещения</a:t>
            </a:r>
            <a:r>
              <a:rPr lang="ru-RU" sz="2000" b="1" spc="5" dirty="0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b="1" dirty="0" err="1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Российской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35"/>
            <a:r>
              <a:rPr sz="2000" b="1" dirty="0" err="1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Федерации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2728686" y="304827"/>
            <a:ext cx="5689600" cy="629017"/>
          </a:xfrm>
          <a:prstGeom prst="rect">
            <a:avLst/>
          </a:prstGeom>
        </p:spPr>
        <p:txBody>
          <a:bodyPr vert="horz" wrap="square" lIns="0" tIns="13334" rIns="0" bIns="0">
            <a:spAutoFit/>
          </a:bodyPr>
          <a:lstStyle>
            <a:defPPr/>
            <a:lvl1pPr lvl="0"/>
          </a:lstStyle>
          <a:p>
            <a:pPr marL="12700">
              <a:spcBef>
                <a:spcPts val="104"/>
              </a:spcBef>
            </a:pPr>
            <a:r>
              <a:rPr sz="4000" b="0" u="sng" spc="-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000" u="sng" spc="-1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САЙТЫ    </a:t>
            </a:r>
            <a:r>
              <a:rPr sz="4000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sz="4000" u="sng" spc="-43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000" u="sng" spc="-8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ПОМОЩЬ</a:t>
            </a:r>
            <a:endParaRPr sz="4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4" name="Shape 224"/>
          <p:cNvPicPr/>
          <p:nvPr/>
        </p:nvPicPr>
        <p:blipFill>
          <a:blip r:embed="rId2"/>
          <a:stretch/>
        </p:blipFill>
        <p:spPr>
          <a:xfrm>
            <a:off x="304800" y="1"/>
            <a:ext cx="2028090" cy="961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"/>
            <a:ext cx="9286407" cy="523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01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59"/>
          <p:cNvPicPr/>
          <p:nvPr/>
        </p:nvPicPr>
        <p:blipFill>
          <a:blip r:embed="rId2"/>
          <a:stretch/>
        </p:blipFill>
        <p:spPr>
          <a:xfrm>
            <a:off x="304800" y="1"/>
            <a:ext cx="2028090" cy="9612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4973" y="1364544"/>
            <a:ext cx="8008883" cy="2677636"/>
          </a:xfrm>
          <a:prstGeom prst="rect">
            <a:avLst/>
          </a:prstGeom>
        </p:spPr>
        <p:txBody>
          <a:bodyPr wrap="square" lIns="91390" tIns="45695" rIns="91390" bIns="45695">
            <a:spAutoFit/>
          </a:bodyPr>
          <a:lstStyle/>
          <a:p>
            <a:pPr marL="926525" indent="-914471">
              <a:spcBef>
                <a:spcPts val="100"/>
              </a:spcBef>
              <a:buFont typeface="Arial MT"/>
              <a:buChar char="•"/>
              <a:tabLst>
                <a:tab pos="926525" algn="l"/>
                <a:tab pos="927160" algn="l"/>
              </a:tabLst>
            </a:pPr>
            <a:r>
              <a:rPr lang="ru-RU" sz="2400" b="1" dirty="0">
                <a:solidFill>
                  <a:srgbClr val="001F5F"/>
                </a:solidFill>
                <a:latin typeface="Cambria"/>
                <a:cs typeface="Cambria"/>
              </a:rPr>
              <a:t>единые</a:t>
            </a:r>
            <a:r>
              <a:rPr lang="ru-RU" sz="2400" b="1" spc="-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lang="ru-RU" sz="2400" b="1" spc="-5" dirty="0">
                <a:solidFill>
                  <a:srgbClr val="001F5F"/>
                </a:solidFill>
                <a:latin typeface="Cambria"/>
                <a:cs typeface="Cambria"/>
              </a:rPr>
              <a:t>правила</a:t>
            </a:r>
            <a:r>
              <a:rPr lang="ru-RU"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lang="ru-RU" sz="2400" b="1" spc="-5" dirty="0">
                <a:solidFill>
                  <a:srgbClr val="001F5F"/>
                </a:solidFill>
                <a:latin typeface="Cambria"/>
                <a:cs typeface="Cambria"/>
              </a:rPr>
              <a:t>проведения</a:t>
            </a:r>
            <a:endParaRPr lang="ru-RU" sz="2400" dirty="0">
              <a:solidFill>
                <a:prstClr val="black"/>
              </a:solidFill>
              <a:latin typeface="Cambria"/>
              <a:cs typeface="Cambria"/>
            </a:endParaRPr>
          </a:p>
          <a:p>
            <a:pPr marL="926525" indent="-914471">
              <a:buFont typeface="Arial MT"/>
              <a:buChar char="•"/>
              <a:tabLst>
                <a:tab pos="926525" algn="l"/>
                <a:tab pos="927160" algn="l"/>
              </a:tabLst>
            </a:pPr>
            <a:r>
              <a:rPr lang="ru-RU" sz="2400" b="1" dirty="0">
                <a:solidFill>
                  <a:srgbClr val="001F5F"/>
                </a:solidFill>
                <a:latin typeface="Cambria"/>
                <a:cs typeface="Cambria"/>
              </a:rPr>
              <a:t>единое</a:t>
            </a:r>
            <a:r>
              <a:rPr lang="ru-RU" sz="2400" b="1" spc="-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lang="ru-RU" sz="2400" b="1" spc="-5" dirty="0">
                <a:solidFill>
                  <a:srgbClr val="001F5F"/>
                </a:solidFill>
                <a:latin typeface="Cambria"/>
                <a:cs typeface="Cambria"/>
              </a:rPr>
              <a:t>расписание</a:t>
            </a:r>
            <a:endParaRPr lang="ru-RU" sz="2400" dirty="0">
              <a:solidFill>
                <a:prstClr val="black"/>
              </a:solidFill>
              <a:latin typeface="Cambria"/>
              <a:cs typeface="Cambria"/>
            </a:endParaRPr>
          </a:p>
          <a:p>
            <a:pPr marL="926525" indent="-914471">
              <a:lnSpc>
                <a:spcPts val="2590"/>
              </a:lnSpc>
              <a:buFont typeface="Arial MT"/>
              <a:buChar char="•"/>
              <a:tabLst>
                <a:tab pos="926525" algn="l"/>
                <a:tab pos="927160" algn="l"/>
              </a:tabLst>
            </a:pPr>
            <a:r>
              <a:rPr lang="ru-RU" sz="2400" b="1" dirty="0">
                <a:solidFill>
                  <a:srgbClr val="001F5F"/>
                </a:solidFill>
                <a:latin typeface="Cambria"/>
                <a:cs typeface="Cambria"/>
              </a:rPr>
              <a:t>использование</a:t>
            </a:r>
            <a:r>
              <a:rPr lang="ru-RU" sz="2400" b="1" spc="-4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lang="ru-RU" sz="2400" b="1" spc="-5" dirty="0">
                <a:solidFill>
                  <a:srgbClr val="001F5F"/>
                </a:solidFill>
                <a:latin typeface="Cambria"/>
                <a:cs typeface="Cambria"/>
              </a:rPr>
              <a:t>заданий</a:t>
            </a:r>
            <a:r>
              <a:rPr lang="ru-RU" sz="2400" b="1" spc="-30" dirty="0">
                <a:solidFill>
                  <a:srgbClr val="001F5F"/>
                </a:solidFill>
                <a:latin typeface="Cambria"/>
                <a:cs typeface="Cambria"/>
              </a:rPr>
              <a:t> с</a:t>
            </a:r>
            <a:r>
              <a:rPr lang="ru-RU" sz="2400" b="1" dirty="0">
                <a:solidFill>
                  <a:srgbClr val="001F5F"/>
                </a:solidFill>
                <a:latin typeface="Cambria"/>
                <a:cs typeface="Cambria"/>
              </a:rPr>
              <a:t>тандартизированной</a:t>
            </a:r>
            <a:endParaRPr lang="ru-RU" sz="2400" dirty="0">
              <a:solidFill>
                <a:prstClr val="black"/>
              </a:solidFill>
              <a:latin typeface="Cambria"/>
              <a:cs typeface="Cambria"/>
            </a:endParaRPr>
          </a:p>
          <a:p>
            <a:pPr marL="241150">
              <a:lnSpc>
                <a:spcPts val="2590"/>
              </a:lnSpc>
            </a:pPr>
            <a:r>
              <a:rPr lang="ru-RU" sz="2400" b="1" spc="-5" dirty="0">
                <a:solidFill>
                  <a:srgbClr val="001F5F"/>
                </a:solidFill>
                <a:latin typeface="Cambria"/>
                <a:cs typeface="Cambria"/>
              </a:rPr>
              <a:t>формы</a:t>
            </a:r>
            <a:r>
              <a:rPr lang="ru-RU" sz="2400" b="1" spc="-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lang="ru-RU" sz="2400" b="1" spc="-5" dirty="0">
                <a:solidFill>
                  <a:srgbClr val="001F5F"/>
                </a:solidFill>
                <a:latin typeface="Cambria"/>
                <a:cs typeface="Cambria"/>
              </a:rPr>
              <a:t>(КИМ)</a:t>
            </a:r>
            <a:endParaRPr lang="ru-RU" sz="2400" dirty="0">
              <a:solidFill>
                <a:prstClr val="black"/>
              </a:solidFill>
              <a:latin typeface="Cambria"/>
              <a:cs typeface="Cambria"/>
            </a:endParaRPr>
          </a:p>
          <a:p>
            <a:pPr marL="241150" marR="724085" indent="-229085">
              <a:lnSpc>
                <a:spcPts val="2310"/>
              </a:lnSpc>
              <a:buClr>
                <a:srgbClr val="001F5F"/>
              </a:buClr>
              <a:buFont typeface="Arial MT"/>
              <a:buChar char="•"/>
              <a:tabLst>
                <a:tab pos="926525" algn="l"/>
                <a:tab pos="927160" algn="l"/>
              </a:tabLst>
            </a:pPr>
            <a:r>
              <a:rPr lang="ru-RU" dirty="0">
                <a:solidFill>
                  <a:prstClr val="black"/>
                </a:solidFill>
                <a:latin typeface="Century Gothic"/>
              </a:rPr>
              <a:t>	</a:t>
            </a:r>
            <a:r>
              <a:rPr lang="ru-RU" sz="2400" b="1" dirty="0">
                <a:solidFill>
                  <a:srgbClr val="001F5F"/>
                </a:solidFill>
                <a:latin typeface="Cambria"/>
                <a:cs typeface="Cambria"/>
              </a:rPr>
              <a:t>использование</a:t>
            </a:r>
            <a:r>
              <a:rPr lang="ru-RU" sz="2400" b="1" spc="-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lang="ru-RU" sz="2400" b="1" dirty="0">
                <a:solidFill>
                  <a:srgbClr val="001F5F"/>
                </a:solidFill>
                <a:latin typeface="Cambria"/>
                <a:cs typeface="Cambria"/>
              </a:rPr>
              <a:t>специальных</a:t>
            </a:r>
            <a:r>
              <a:rPr lang="ru-RU" sz="2400" b="1" spc="-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lang="ru-RU" sz="2400" b="1" spc="-10" dirty="0">
                <a:solidFill>
                  <a:srgbClr val="001F5F"/>
                </a:solidFill>
                <a:latin typeface="Cambria"/>
                <a:cs typeface="Cambria"/>
              </a:rPr>
              <a:t>бланков</a:t>
            </a:r>
            <a:r>
              <a:rPr lang="ru-RU" sz="2400" b="1" spc="-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lang="ru-RU" sz="2400" b="1" dirty="0">
                <a:solidFill>
                  <a:srgbClr val="001F5F"/>
                </a:solidFill>
                <a:latin typeface="Cambria"/>
                <a:cs typeface="Cambria"/>
              </a:rPr>
              <a:t>для </a:t>
            </a:r>
            <a:r>
              <a:rPr lang="ru-RU"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lang="ru-RU" sz="2400" b="1" spc="-5" dirty="0">
                <a:solidFill>
                  <a:srgbClr val="001F5F"/>
                </a:solidFill>
                <a:latin typeface="Cambria"/>
                <a:cs typeface="Cambria"/>
              </a:rPr>
              <a:t>оформления</a:t>
            </a:r>
            <a:r>
              <a:rPr lang="ru-RU"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lang="ru-RU" sz="2400" b="1" spc="-10" dirty="0">
                <a:solidFill>
                  <a:srgbClr val="001F5F"/>
                </a:solidFill>
                <a:latin typeface="Cambria"/>
                <a:cs typeface="Cambria"/>
              </a:rPr>
              <a:t>ответов</a:t>
            </a:r>
            <a:r>
              <a:rPr lang="ru-RU"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lang="ru-RU" sz="2400" b="1" dirty="0">
                <a:solidFill>
                  <a:srgbClr val="001F5F"/>
                </a:solidFill>
                <a:latin typeface="Cambria"/>
                <a:cs typeface="Cambria"/>
              </a:rPr>
              <a:t>на</a:t>
            </a:r>
            <a:r>
              <a:rPr lang="ru-RU" sz="2400" b="1" spc="-5" dirty="0">
                <a:solidFill>
                  <a:srgbClr val="001F5F"/>
                </a:solidFill>
                <a:latin typeface="Cambria"/>
                <a:cs typeface="Cambria"/>
              </a:rPr>
              <a:t> задания</a:t>
            </a:r>
            <a:endParaRPr lang="ru-RU" sz="2400" dirty="0">
              <a:solidFill>
                <a:prstClr val="black"/>
              </a:solidFill>
              <a:latin typeface="Cambria"/>
              <a:cs typeface="Cambria"/>
            </a:endParaRPr>
          </a:p>
          <a:p>
            <a:pPr marL="241150" marR="341405" indent="-229085">
              <a:lnSpc>
                <a:spcPts val="2310"/>
              </a:lnSpc>
              <a:buClr>
                <a:srgbClr val="001F5F"/>
              </a:buClr>
              <a:buFont typeface="Arial MT"/>
              <a:buChar char="•"/>
              <a:tabLst>
                <a:tab pos="926525" algn="l"/>
                <a:tab pos="927160" algn="l"/>
              </a:tabLst>
            </a:pPr>
            <a:r>
              <a:rPr lang="ru-RU" dirty="0">
                <a:solidFill>
                  <a:prstClr val="black"/>
                </a:solidFill>
                <a:latin typeface="Century Gothic"/>
              </a:rPr>
              <a:t>	</a:t>
            </a:r>
            <a:r>
              <a:rPr lang="ru-RU" sz="2400" b="1" spc="-5" dirty="0">
                <a:solidFill>
                  <a:srgbClr val="001F5F"/>
                </a:solidFill>
                <a:latin typeface="Cambria"/>
                <a:cs typeface="Cambria"/>
              </a:rPr>
              <a:t>проведение </a:t>
            </a:r>
            <a:r>
              <a:rPr lang="ru-RU" sz="2400" b="1" dirty="0">
                <a:solidFill>
                  <a:srgbClr val="001F5F"/>
                </a:solidFill>
                <a:latin typeface="Cambria"/>
                <a:cs typeface="Cambria"/>
              </a:rPr>
              <a:t>письменно </a:t>
            </a:r>
            <a:r>
              <a:rPr lang="ru-RU" sz="2400" b="1" spc="-5" dirty="0">
                <a:solidFill>
                  <a:srgbClr val="001F5F"/>
                </a:solidFill>
                <a:latin typeface="Cambria"/>
                <a:cs typeface="Cambria"/>
              </a:rPr>
              <a:t>на </a:t>
            </a:r>
            <a:r>
              <a:rPr lang="ru-RU" sz="2400" b="1" spc="-25" dirty="0">
                <a:solidFill>
                  <a:srgbClr val="001F5F"/>
                </a:solidFill>
                <a:latin typeface="Cambria"/>
                <a:cs typeface="Cambria"/>
              </a:rPr>
              <a:t>русском </a:t>
            </a:r>
            <a:r>
              <a:rPr lang="ru-RU" sz="2400" b="1" spc="-15" dirty="0">
                <a:solidFill>
                  <a:srgbClr val="001F5F"/>
                </a:solidFill>
                <a:latin typeface="Cambria"/>
                <a:cs typeface="Cambria"/>
              </a:rPr>
              <a:t>языке </a:t>
            </a:r>
            <a:r>
              <a:rPr lang="ru-RU" sz="2400" b="1" dirty="0">
                <a:solidFill>
                  <a:srgbClr val="001F5F"/>
                </a:solidFill>
                <a:latin typeface="Cambria"/>
                <a:cs typeface="Cambria"/>
              </a:rPr>
              <a:t>(за </a:t>
            </a:r>
            <a:r>
              <a:rPr lang="ru-RU"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lang="ru-RU" sz="2400" b="1" spc="-5" dirty="0">
                <a:solidFill>
                  <a:srgbClr val="001F5F"/>
                </a:solidFill>
                <a:latin typeface="Cambria"/>
                <a:cs typeface="Cambria"/>
              </a:rPr>
              <a:t>исключением</a:t>
            </a:r>
            <a:r>
              <a:rPr lang="ru-RU"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lang="ru-RU" sz="2400" b="1" dirty="0">
                <a:solidFill>
                  <a:srgbClr val="001F5F"/>
                </a:solidFill>
                <a:latin typeface="Cambria"/>
                <a:cs typeface="Cambria"/>
              </a:rPr>
              <a:t>ЕГЭ</a:t>
            </a:r>
            <a:r>
              <a:rPr lang="ru-RU"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lang="ru-RU" sz="2400" b="1" spc="-5" dirty="0">
                <a:solidFill>
                  <a:srgbClr val="001F5F"/>
                </a:solidFill>
                <a:latin typeface="Cambria"/>
                <a:cs typeface="Cambria"/>
              </a:rPr>
              <a:t>по</a:t>
            </a:r>
            <a:r>
              <a:rPr lang="ru-RU"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lang="ru-RU" sz="2400" b="1" dirty="0">
                <a:solidFill>
                  <a:srgbClr val="001F5F"/>
                </a:solidFill>
                <a:latin typeface="Cambria"/>
                <a:cs typeface="Cambria"/>
              </a:rPr>
              <a:t>иностранным</a:t>
            </a:r>
            <a:r>
              <a:rPr lang="ru-RU"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lang="ru-RU" sz="2400" b="1" dirty="0">
                <a:solidFill>
                  <a:srgbClr val="001F5F"/>
                </a:solidFill>
                <a:latin typeface="Cambria"/>
                <a:cs typeface="Cambria"/>
              </a:rPr>
              <a:t>языкам)</a:t>
            </a:r>
            <a:endParaRPr lang="ru-RU" sz="2400" dirty="0">
              <a:solidFill>
                <a:prstClr val="black"/>
              </a:solidFill>
              <a:latin typeface="Cambria"/>
              <a:cs typeface="Cambria"/>
            </a:endParaRPr>
          </a:p>
        </p:txBody>
      </p:sp>
      <p:pic>
        <p:nvPicPr>
          <p:cNvPr id="4" name="Рисунок 3" descr="Изображение выглядит как текст, логотип, Шрифт, круг&#10;&#10;Автоматически созданное описание">
            <a:extLst>
              <a:ext uri="{FF2B5EF4-FFF2-40B4-BE49-F238E27FC236}">
                <a16:creationId xmlns:a16="http://schemas.microsoft.com/office/drawing/2014/main" xmlns="" id="{582D508E-0B4A-53AD-9665-5A4C6AF4BC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985" y="3635268"/>
            <a:ext cx="1355156" cy="1230127"/>
          </a:xfrm>
          <a:prstGeom prst="flowChartConnector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32483" y="284125"/>
            <a:ext cx="6940550" cy="677108"/>
          </a:xfrm>
        </p:spPr>
        <p:txBody>
          <a:bodyPr/>
          <a:lstStyle/>
          <a:p>
            <a:pPr algn="ctr"/>
            <a:r>
              <a:rPr lang="ru-RU" sz="4400" u="sng" dirty="0">
                <a:solidFill>
                  <a:srgbClr val="002060"/>
                </a:solidFill>
              </a:rPr>
              <a:t>Особенности</a:t>
            </a:r>
          </a:p>
        </p:txBody>
      </p:sp>
    </p:spTree>
    <p:extLst>
      <p:ext uri="{BB962C8B-B14F-4D97-AF65-F5344CB8AC3E}">
        <p14:creationId xmlns:p14="http://schemas.microsoft.com/office/powerpoint/2010/main" val="363634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59"/>
          <p:cNvPicPr/>
          <p:nvPr/>
        </p:nvPicPr>
        <p:blipFill>
          <a:blip r:embed="rId2"/>
          <a:stretch/>
        </p:blipFill>
        <p:spPr>
          <a:xfrm>
            <a:off x="250146" y="57811"/>
            <a:ext cx="2028090" cy="961232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логотип, Шрифт, круг&#10;&#10;Автоматически созданное описание">
            <a:extLst>
              <a:ext uri="{FF2B5EF4-FFF2-40B4-BE49-F238E27FC236}">
                <a16:creationId xmlns:a16="http://schemas.microsoft.com/office/drawing/2014/main" xmlns="" id="{582D508E-0B4A-53AD-9665-5A4C6AF4BC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147" y="3519943"/>
            <a:ext cx="1355156" cy="1230127"/>
          </a:xfrm>
          <a:prstGeom prst="flowChartConnector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39346" y="1138859"/>
            <a:ext cx="8379403" cy="3529078"/>
          </a:xfrm>
          <a:prstGeom prst="rect">
            <a:avLst/>
          </a:prstGeom>
        </p:spPr>
        <p:txBody>
          <a:bodyPr vert="horz" lIns="91390" tIns="45695" rIns="91390" bIns="45695" rtlCol="0" anchor="b">
            <a:noAutofit/>
            <a:scene3d>
              <a:camera prst="orthographicFront"/>
              <a:lightRig rig="morning" dir="t"/>
            </a:scene3d>
            <a:sp3d extrusionH="57150" contourW="12700" prstMaterial="matte">
              <a:bevelT w="38100" h="38100"/>
              <a:contourClr>
                <a:srgbClr val="777777"/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ACA800"/>
                </a:solidFill>
                <a:effectLst/>
                <a:latin typeface="Intro " panose="02000000000000000000" pitchFamily="50" charset="0"/>
                <a:ea typeface="+mj-ea"/>
                <a:cs typeface="+mj-cs"/>
              </a:defRPr>
            </a:lvl1pPr>
          </a:lstStyle>
          <a:p>
            <a:pPr marL="685375" indent="-685375" algn="l" defTabSz="913838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</a:rPr>
              <a:t/>
            </a:r>
            <a:br>
              <a:rPr lang="ru-RU" b="1" u="sng" dirty="0">
                <a:solidFill>
                  <a:prstClr val="black"/>
                </a:solidFill>
                <a:latin typeface="Times New Roman" pitchFamily="18" charset="0"/>
              </a:rPr>
            </a:br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</a:rPr>
              <a:t/>
            </a:r>
            <a:br>
              <a:rPr lang="ru-RU" b="1" u="sng" dirty="0">
                <a:solidFill>
                  <a:prstClr val="black"/>
                </a:solidFill>
                <a:latin typeface="Times New Roman" pitchFamily="18" charset="0"/>
              </a:rPr>
            </a:br>
            <a:endParaRPr lang="ru-RU" b="1" u="sng" dirty="0">
              <a:solidFill>
                <a:prstClr val="black"/>
              </a:solidFill>
              <a:latin typeface="Times New Roman" pitchFamily="18" charset="0"/>
            </a:endParaRPr>
          </a:p>
          <a:p>
            <a:pPr marL="685375" indent="-685375" algn="l" defTabSz="913838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endParaRPr lang="ru-RU" b="1" u="sng" dirty="0">
              <a:solidFill>
                <a:prstClr val="black"/>
              </a:solidFill>
              <a:latin typeface="Times New Roman" pitchFamily="18" charset="0"/>
            </a:endParaRPr>
          </a:p>
          <a:p>
            <a:pPr marL="685375" indent="-685375" algn="l" defTabSz="913838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endParaRPr lang="ru-RU" b="1" u="sng" dirty="0">
              <a:solidFill>
                <a:prstClr val="black"/>
              </a:solidFill>
              <a:latin typeface="Times New Roman" pitchFamily="18" charset="0"/>
            </a:endParaRPr>
          </a:p>
          <a:p>
            <a:pPr marL="685375" indent="-685375" algn="l" defTabSz="913838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endParaRPr lang="ru-RU" b="1" u="sng" dirty="0">
              <a:solidFill>
                <a:prstClr val="black"/>
              </a:solidFill>
              <a:latin typeface="Times New Roman" pitchFamily="18" charset="0"/>
            </a:endParaRPr>
          </a:p>
          <a:p>
            <a:pPr marL="685375" indent="-685375" algn="l" defTabSz="913838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endParaRPr lang="ru-RU" b="1" u="sng" dirty="0">
              <a:solidFill>
                <a:prstClr val="black"/>
              </a:solidFill>
              <a:latin typeface="Times New Roman" pitchFamily="18" charset="0"/>
            </a:endParaRPr>
          </a:p>
          <a:p>
            <a:pPr marL="685375" indent="-685375" algn="l" defTabSz="913838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ru-RU" sz="4000" b="1" u="sng" dirty="0">
                <a:solidFill>
                  <a:prstClr val="black"/>
                </a:solidFill>
                <a:latin typeface="Times New Roman" pitchFamily="18" charset="0"/>
              </a:rPr>
              <a:t>Государственная итоговая аттестация </a:t>
            </a:r>
            <a:r>
              <a:rPr lang="ru-RU" sz="4000" dirty="0">
                <a:solidFill>
                  <a:prstClr val="black"/>
                </a:solidFill>
                <a:latin typeface="Times New Roman" pitchFamily="18" charset="0"/>
              </a:rPr>
              <a:t>проводится в форме:</a:t>
            </a:r>
            <a:br>
              <a:rPr lang="ru-RU" sz="4000" dirty="0">
                <a:solidFill>
                  <a:prstClr val="black"/>
                </a:solidFill>
                <a:latin typeface="Times New Roman" pitchFamily="18" charset="0"/>
              </a:rPr>
            </a:br>
            <a:r>
              <a:rPr lang="ru-RU" sz="4000" dirty="0">
                <a:solidFill>
                  <a:prstClr val="black"/>
                </a:solidFill>
                <a:latin typeface="Times New Roman" pitchFamily="18" charset="0"/>
              </a:rPr>
              <a:t> 1) </a:t>
            </a:r>
            <a:r>
              <a:rPr lang="ru-RU" sz="4000" b="1" dirty="0">
                <a:solidFill>
                  <a:prstClr val="black"/>
                </a:solidFill>
                <a:latin typeface="Times New Roman" pitchFamily="18" charset="0"/>
              </a:rPr>
              <a:t>ЕГЭ;</a:t>
            </a:r>
            <a:br>
              <a:rPr lang="ru-RU" sz="4000" b="1" dirty="0">
                <a:solidFill>
                  <a:prstClr val="black"/>
                </a:solidFill>
                <a:latin typeface="Times New Roman" pitchFamily="18" charset="0"/>
              </a:rPr>
            </a:br>
            <a:r>
              <a:rPr lang="ru-RU" sz="4000" b="1" dirty="0">
                <a:solidFill>
                  <a:prstClr val="black"/>
                </a:solidFill>
                <a:latin typeface="Times New Roman" pitchFamily="18" charset="0"/>
              </a:rPr>
              <a:t> 2) ГВЭ </a:t>
            </a:r>
            <a:r>
              <a:rPr lang="ru-RU" sz="4000" dirty="0">
                <a:solidFill>
                  <a:prstClr val="black"/>
                </a:solidFill>
                <a:latin typeface="Times New Roman" pitchFamily="18" charset="0"/>
              </a:rPr>
              <a:t>(дети с ОВЗ, дети-инвалиды)</a:t>
            </a:r>
            <a:br>
              <a:rPr lang="ru-RU" sz="4000" dirty="0">
                <a:solidFill>
                  <a:prstClr val="black"/>
                </a:solidFill>
                <a:latin typeface="Times New Roman" pitchFamily="18" charset="0"/>
              </a:rPr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43208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332890" y="193597"/>
            <a:ext cx="6459192" cy="677108"/>
          </a:xfrm>
        </p:spPr>
        <p:txBody>
          <a:bodyPr/>
          <a:lstStyle/>
          <a:p>
            <a:pPr algn="ctr"/>
            <a:r>
              <a:rPr lang="ru-RU" sz="4400" dirty="0">
                <a:solidFill>
                  <a:srgbClr val="C00000"/>
                </a:solidFill>
              </a:rPr>
              <a:t>ЗАЯВЛЕНИЕ НА ЕГЭ</a:t>
            </a:r>
          </a:p>
        </p:txBody>
      </p:sp>
      <p:sp>
        <p:nvSpPr>
          <p:cNvPr id="12" name="Shape 84"/>
          <p:cNvSpPr txBox="1">
            <a:spLocks noGrp="1"/>
          </p:cNvSpPr>
          <p:nvPr>
            <p:ph type="body" idx="1"/>
          </p:nvPr>
        </p:nvSpPr>
        <p:spPr>
          <a:xfrm>
            <a:off x="122703" y="1017991"/>
            <a:ext cx="8810345" cy="1872933"/>
          </a:xfrm>
          <a:prstGeom prst="rect">
            <a:avLst/>
          </a:prstGeom>
        </p:spPr>
        <p:txBody>
          <a:bodyPr vert="horz" wrap="square" lIns="0" tIns="74258" rIns="0" bIns="0">
            <a:spAutoFit/>
          </a:bodyPr>
          <a:lstStyle/>
          <a:p>
            <a:pPr marL="142165" marR="139625" algn="ctr">
              <a:lnSpc>
                <a:spcPts val="3890"/>
              </a:lnSpc>
              <a:spcBef>
                <a:spcPts val="585"/>
              </a:spcBef>
            </a:pPr>
            <a:r>
              <a:rPr sz="3200" spc="5" dirty="0" err="1">
                <a:latin typeface="Georgia"/>
                <a:ea typeface="Georgia"/>
                <a:cs typeface="Georgia"/>
              </a:rPr>
              <a:t>Для</a:t>
            </a:r>
            <a:r>
              <a:rPr sz="3200" spc="5" dirty="0">
                <a:latin typeface="Georgia"/>
                <a:ea typeface="Georgia"/>
                <a:cs typeface="Georgia"/>
              </a:rPr>
              <a:t> </a:t>
            </a:r>
            <a:r>
              <a:rPr sz="3200" spc="175" dirty="0" err="1">
                <a:latin typeface="Georgia"/>
                <a:ea typeface="Georgia"/>
                <a:cs typeface="Georgia"/>
              </a:rPr>
              <a:t>участия</a:t>
            </a:r>
            <a:r>
              <a:rPr sz="3200" spc="175" dirty="0">
                <a:latin typeface="Georgia"/>
                <a:ea typeface="Georgia"/>
                <a:cs typeface="Georgia"/>
              </a:rPr>
              <a:t> </a:t>
            </a:r>
            <a:r>
              <a:rPr sz="3200" spc="295" dirty="0">
                <a:latin typeface="Georgia"/>
                <a:ea typeface="Georgia"/>
                <a:cs typeface="Georgia"/>
              </a:rPr>
              <a:t>в </a:t>
            </a:r>
            <a:r>
              <a:rPr sz="3200" spc="170" dirty="0">
                <a:latin typeface="Georgia"/>
                <a:ea typeface="Georgia"/>
                <a:cs typeface="Georgia"/>
              </a:rPr>
              <a:t>ЕГЭ </a:t>
            </a:r>
            <a:r>
              <a:rPr sz="3200" spc="150" dirty="0" err="1">
                <a:latin typeface="Georgia"/>
                <a:ea typeface="Georgia"/>
                <a:cs typeface="Georgia"/>
              </a:rPr>
              <a:t>обучающемуся</a:t>
            </a:r>
            <a:r>
              <a:rPr sz="3200" spc="150" dirty="0">
                <a:latin typeface="Georgia"/>
                <a:ea typeface="Georgia"/>
                <a:cs typeface="Georgia"/>
              </a:rPr>
              <a:t>  </a:t>
            </a:r>
            <a:r>
              <a:rPr sz="3200" spc="114" dirty="0" err="1">
                <a:latin typeface="Georgia"/>
                <a:ea typeface="Georgia"/>
                <a:cs typeface="Georgia"/>
              </a:rPr>
              <a:t>необходимо</a:t>
            </a:r>
            <a:r>
              <a:rPr sz="3200" spc="254" dirty="0">
                <a:latin typeface="Georgia"/>
                <a:ea typeface="Georgia"/>
                <a:cs typeface="Georgia"/>
              </a:rPr>
              <a:t> </a:t>
            </a:r>
            <a:r>
              <a:rPr sz="3200" spc="295" dirty="0">
                <a:latin typeface="Georgia"/>
                <a:ea typeface="Georgia"/>
                <a:cs typeface="Georgia"/>
              </a:rPr>
              <a:t>в</a:t>
            </a:r>
            <a:endParaRPr sz="3200" dirty="0">
              <a:latin typeface="Georgia"/>
              <a:ea typeface="Georgia"/>
              <a:cs typeface="Georgia"/>
            </a:endParaRPr>
          </a:p>
          <a:p>
            <a:pPr algn="ctr">
              <a:spcBef>
                <a:spcPts val="1945"/>
              </a:spcBef>
            </a:pPr>
            <a:r>
              <a:rPr sz="3200" b="1" spc="-35" dirty="0">
                <a:latin typeface="Georgia"/>
                <a:ea typeface="Georgia"/>
                <a:cs typeface="Georgia"/>
              </a:rPr>
              <a:t>СРОК </a:t>
            </a:r>
            <a:r>
              <a:rPr sz="3200" b="1" spc="35" dirty="0">
                <a:latin typeface="Georgia"/>
                <a:ea typeface="Georgia"/>
                <a:cs typeface="Georgia"/>
              </a:rPr>
              <a:t>ДО </a:t>
            </a:r>
            <a:r>
              <a:rPr sz="3200" b="1" spc="610" dirty="0">
                <a:solidFill>
                  <a:srgbClr val="C00000"/>
                </a:solidFill>
                <a:latin typeface="Georgia"/>
                <a:ea typeface="Georgia"/>
                <a:cs typeface="Georgia"/>
              </a:rPr>
              <a:t>1</a:t>
            </a:r>
            <a:r>
              <a:rPr sz="3200" b="1" spc="610" dirty="0">
                <a:latin typeface="Georgia"/>
                <a:ea typeface="Georgia"/>
                <a:cs typeface="Georgia"/>
              </a:rPr>
              <a:t> </a:t>
            </a:r>
            <a:r>
              <a:rPr sz="3200" b="1" spc="-135" dirty="0">
                <a:latin typeface="Georgia"/>
                <a:ea typeface="Georgia"/>
                <a:cs typeface="Georgia"/>
              </a:rPr>
              <a:t>ФЕВРАЛЯ </a:t>
            </a:r>
            <a:r>
              <a:rPr sz="3200" b="1" spc="-20" dirty="0">
                <a:solidFill>
                  <a:srgbClr val="C00000"/>
                </a:solidFill>
                <a:latin typeface="Georgia"/>
                <a:ea typeface="Georgia"/>
                <a:cs typeface="Georgia"/>
              </a:rPr>
              <a:t>202</a:t>
            </a:r>
            <a:r>
              <a:rPr lang="ru-RU" sz="3200" b="1" spc="-20" dirty="0">
                <a:solidFill>
                  <a:srgbClr val="C00000"/>
                </a:solidFill>
                <a:latin typeface="Georgia"/>
                <a:ea typeface="Georgia"/>
                <a:cs typeface="Georgia"/>
              </a:rPr>
              <a:t>6</a:t>
            </a:r>
            <a:r>
              <a:rPr sz="3200" b="1" spc="195" dirty="0">
                <a:latin typeface="Georgia"/>
                <a:ea typeface="Georgia"/>
                <a:cs typeface="Georgia"/>
              </a:rPr>
              <a:t> </a:t>
            </a:r>
            <a:r>
              <a:rPr sz="3200" b="1" spc="-15" dirty="0">
                <a:latin typeface="Georgia"/>
                <a:ea typeface="Georgia"/>
                <a:cs typeface="Georgia"/>
              </a:rPr>
              <a:t>ГОДА</a:t>
            </a:r>
            <a:endParaRPr sz="3200" dirty="0">
              <a:latin typeface="Georgia"/>
              <a:ea typeface="Georgia"/>
              <a:cs typeface="Georgia"/>
            </a:endParaRPr>
          </a:p>
        </p:txBody>
      </p:sp>
      <p:pic>
        <p:nvPicPr>
          <p:cNvPr id="4" name="Shape 59"/>
          <p:cNvPicPr/>
          <p:nvPr/>
        </p:nvPicPr>
        <p:blipFill>
          <a:blip r:embed="rId2"/>
          <a:stretch/>
        </p:blipFill>
        <p:spPr>
          <a:xfrm>
            <a:off x="304800" y="56758"/>
            <a:ext cx="2028090" cy="961232"/>
          </a:xfrm>
          <a:prstGeom prst="rect">
            <a:avLst/>
          </a:prstGeom>
        </p:spPr>
      </p:pic>
      <p:pic>
        <p:nvPicPr>
          <p:cNvPr id="5" name="Shape 59"/>
          <p:cNvPicPr/>
          <p:nvPr/>
        </p:nvPicPr>
        <p:blipFill>
          <a:blip r:embed="rId2"/>
          <a:stretch/>
        </p:blipFill>
        <p:spPr>
          <a:xfrm>
            <a:off x="374169" y="15010"/>
            <a:ext cx="2028090" cy="961232"/>
          </a:xfrm>
          <a:prstGeom prst="rect">
            <a:avLst/>
          </a:prstGeom>
        </p:spPr>
      </p:pic>
      <p:pic>
        <p:nvPicPr>
          <p:cNvPr id="6" name="Shape 59"/>
          <p:cNvPicPr/>
          <p:nvPr/>
        </p:nvPicPr>
        <p:blipFill>
          <a:blip r:embed="rId2"/>
          <a:stretch/>
        </p:blipFill>
        <p:spPr>
          <a:xfrm>
            <a:off x="217564" y="101950"/>
            <a:ext cx="2028090" cy="961232"/>
          </a:xfrm>
          <a:prstGeom prst="rect">
            <a:avLst/>
          </a:prstGeom>
        </p:spPr>
      </p:pic>
      <p:pic>
        <p:nvPicPr>
          <p:cNvPr id="7" name="Shape 59"/>
          <p:cNvPicPr/>
          <p:nvPr/>
        </p:nvPicPr>
        <p:blipFill>
          <a:blip r:embed="rId2"/>
          <a:stretch/>
        </p:blipFill>
        <p:spPr>
          <a:xfrm>
            <a:off x="304800" y="56758"/>
            <a:ext cx="2028090" cy="961232"/>
          </a:xfrm>
          <a:prstGeom prst="rect">
            <a:avLst/>
          </a:prstGeom>
        </p:spPr>
      </p:pic>
      <p:pic>
        <p:nvPicPr>
          <p:cNvPr id="11" name="Shape 59"/>
          <p:cNvPicPr/>
          <p:nvPr/>
        </p:nvPicPr>
        <p:blipFill>
          <a:blip r:embed="rId2"/>
          <a:stretch/>
        </p:blipFill>
        <p:spPr>
          <a:xfrm>
            <a:off x="304800" y="1"/>
            <a:ext cx="2028090" cy="961232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, логотип, Шрифт, круг&#10;&#10;Автоматически созданное описание">
            <a:extLst>
              <a:ext uri="{FF2B5EF4-FFF2-40B4-BE49-F238E27FC236}">
                <a16:creationId xmlns:a16="http://schemas.microsoft.com/office/drawing/2014/main" xmlns="" id="{582D508E-0B4A-53AD-9665-5A4C6AF4BC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985" y="3635268"/>
            <a:ext cx="1355156" cy="1230127"/>
          </a:xfrm>
          <a:prstGeom prst="flowChartConnector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74172" y="2892692"/>
            <a:ext cx="8656319" cy="20512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11" marR="307265">
              <a:spcBef>
                <a:spcPts val="95"/>
              </a:spcBef>
            </a:pPr>
            <a:r>
              <a:rPr b="1" i="1" dirty="0">
                <a:solidFill>
                  <a:srgbClr val="003399"/>
                </a:solidFill>
                <a:latin typeface="Arial"/>
                <a:cs typeface="Arial"/>
              </a:rPr>
              <a:t>Выпускник</a:t>
            </a:r>
            <a:r>
              <a:rPr b="1" i="1" spc="-7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в</a:t>
            </a:r>
            <a:r>
              <a:rPr b="1" i="1" u="heavy" spc="-14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своей</a:t>
            </a:r>
            <a:r>
              <a:rPr b="1" i="1" u="heavy" spc="-1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школе</a:t>
            </a:r>
            <a:r>
              <a:rPr b="1" i="1" u="heavy" spc="-1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b="1" i="1" dirty="0">
                <a:solidFill>
                  <a:srgbClr val="003399"/>
                </a:solidFill>
                <a:latin typeface="Arial"/>
                <a:cs typeface="Arial"/>
              </a:rPr>
              <a:t>должен</a:t>
            </a:r>
            <a:r>
              <a:rPr b="1" i="1" spc="-12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b="1" i="1" spc="-10" dirty="0">
                <a:solidFill>
                  <a:srgbClr val="003399"/>
                </a:solidFill>
                <a:latin typeface="Arial"/>
                <a:cs typeface="Arial"/>
              </a:rPr>
              <a:t>написать </a:t>
            </a:r>
            <a:r>
              <a:rPr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заявление,</a:t>
            </a:r>
            <a:r>
              <a:rPr b="1" i="1" spc="-1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b="1" i="1" dirty="0">
                <a:solidFill>
                  <a:srgbClr val="003399"/>
                </a:solidFill>
                <a:latin typeface="Arial"/>
                <a:cs typeface="Arial"/>
              </a:rPr>
              <a:t>в</a:t>
            </a:r>
            <a:r>
              <a:rPr b="1" i="1" spc="-114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b="1" i="1" spc="-10" dirty="0">
                <a:solidFill>
                  <a:srgbClr val="003399"/>
                </a:solidFill>
                <a:latin typeface="Arial"/>
                <a:cs typeface="Arial"/>
              </a:rPr>
              <a:t>котором</a:t>
            </a:r>
            <a:r>
              <a:rPr b="1" i="1" spc="-7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b="1" i="1" spc="-10" dirty="0">
                <a:solidFill>
                  <a:srgbClr val="003399"/>
                </a:solidFill>
                <a:latin typeface="Arial"/>
                <a:cs typeface="Arial"/>
              </a:rPr>
              <a:t>указывается:</a:t>
            </a:r>
            <a:endParaRPr dirty="0">
              <a:latin typeface="Arial"/>
              <a:cs typeface="Arial"/>
            </a:endParaRPr>
          </a:p>
          <a:p>
            <a:pPr marL="231080" indent="-218381">
              <a:spcBef>
                <a:spcPts val="1705"/>
              </a:spcBef>
              <a:buFont typeface="Microsoft Sans Serif"/>
              <a:buChar char="-"/>
              <a:tabLst>
                <a:tab pos="231080" algn="l"/>
              </a:tabLst>
            </a:pPr>
            <a:r>
              <a:rPr b="1" i="1" u="heavy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"/>
                <a:cs typeface="Arial"/>
              </a:rPr>
              <a:t>выбор</a:t>
            </a:r>
            <a:r>
              <a:rPr b="1" i="1" u="heavy" spc="-145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"/>
                <a:cs typeface="Arial"/>
              </a:rPr>
              <a:t> </a:t>
            </a:r>
            <a:r>
              <a:rPr b="1" i="1" u="heavy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"/>
                <a:cs typeface="Arial"/>
              </a:rPr>
              <a:t>учебных</a:t>
            </a:r>
            <a:r>
              <a:rPr b="1" i="1" u="heavy" spc="-90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"/>
                <a:cs typeface="Arial"/>
              </a:rPr>
              <a:t> </a:t>
            </a:r>
            <a:r>
              <a:rPr b="1" i="1" u="heavy" spc="-10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"/>
                <a:cs typeface="Arial"/>
              </a:rPr>
              <a:t>предметов</a:t>
            </a:r>
            <a:r>
              <a:rPr b="1" i="1" spc="-10" dirty="0">
                <a:solidFill>
                  <a:srgbClr val="003399"/>
                </a:solidFill>
                <a:latin typeface="Arial"/>
                <a:cs typeface="Arial"/>
              </a:rPr>
              <a:t>,</a:t>
            </a:r>
            <a:endParaRPr dirty="0">
              <a:latin typeface="Arial"/>
              <a:cs typeface="Arial"/>
            </a:endParaRPr>
          </a:p>
          <a:p>
            <a:pPr marL="12700" marR="648810">
              <a:spcBef>
                <a:spcPts val="1689"/>
              </a:spcBef>
            </a:pPr>
            <a:r>
              <a:rPr spc="-10" dirty="0">
                <a:solidFill>
                  <a:srgbClr val="003399"/>
                </a:solidFill>
                <a:latin typeface="Microsoft Sans Serif"/>
                <a:cs typeface="Microsoft Sans Serif"/>
              </a:rPr>
              <a:t>-</a:t>
            </a:r>
            <a:r>
              <a:rPr b="1" i="1" u="heavy" spc="-20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"/>
                <a:cs typeface="Arial"/>
              </a:rPr>
              <a:t>уровень</a:t>
            </a:r>
            <a:r>
              <a:rPr b="1" i="1" spc="-10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b="1" i="1" dirty="0">
                <a:solidFill>
                  <a:srgbClr val="003399"/>
                </a:solidFill>
                <a:latin typeface="Arial"/>
                <a:cs typeface="Arial"/>
              </a:rPr>
              <a:t>ЕГЭ</a:t>
            </a:r>
            <a:r>
              <a:rPr b="1" i="1" spc="-14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b="1" i="1" dirty="0">
                <a:solidFill>
                  <a:srgbClr val="003399"/>
                </a:solidFill>
                <a:latin typeface="Arial"/>
                <a:cs typeface="Arial"/>
              </a:rPr>
              <a:t>по</a:t>
            </a:r>
            <a:r>
              <a:rPr b="1" i="1" spc="-13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b="1" i="1" spc="-10" dirty="0">
                <a:solidFill>
                  <a:srgbClr val="003399"/>
                </a:solidFill>
                <a:latin typeface="Arial"/>
                <a:cs typeface="Arial"/>
              </a:rPr>
              <a:t>математике</a:t>
            </a:r>
            <a:r>
              <a:rPr b="1" i="1" spc="-3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b="1" i="1" spc="-10" dirty="0">
                <a:solidFill>
                  <a:srgbClr val="003399"/>
                </a:solidFill>
                <a:latin typeface="Arial"/>
                <a:cs typeface="Arial"/>
              </a:rPr>
              <a:t>(базовый</a:t>
            </a:r>
            <a:r>
              <a:rPr b="1" i="1" spc="-12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b="1" i="1" spc="-25" dirty="0">
                <a:solidFill>
                  <a:srgbClr val="003399"/>
                </a:solidFill>
                <a:latin typeface="Arial"/>
                <a:cs typeface="Arial"/>
              </a:rPr>
              <a:t>или </a:t>
            </a:r>
            <a:r>
              <a:rPr b="1" i="1" spc="-10" dirty="0">
                <a:solidFill>
                  <a:srgbClr val="003399"/>
                </a:solidFill>
                <a:latin typeface="Arial"/>
                <a:cs typeface="Arial"/>
              </a:rPr>
              <a:t>профильный),</a:t>
            </a:r>
            <a:endParaRPr dirty="0">
              <a:latin typeface="Arial"/>
              <a:cs typeface="Arial"/>
            </a:endParaRPr>
          </a:p>
          <a:p>
            <a:pPr marL="231080" indent="-218381">
              <a:spcBef>
                <a:spcPts val="1710"/>
              </a:spcBef>
              <a:buFont typeface="Microsoft Sans Serif"/>
              <a:buChar char="-"/>
              <a:tabLst>
                <a:tab pos="231080" algn="l"/>
              </a:tabLst>
            </a:pPr>
            <a:r>
              <a:rPr b="1" i="1" u="heavy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"/>
                <a:cs typeface="Arial"/>
              </a:rPr>
              <a:t>форма</a:t>
            </a:r>
            <a:r>
              <a:rPr b="1" i="1" spc="-10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b="1" i="1" spc="-45" dirty="0">
                <a:solidFill>
                  <a:srgbClr val="003399"/>
                </a:solidFill>
                <a:latin typeface="Arial"/>
                <a:cs typeface="Arial"/>
              </a:rPr>
              <a:t>итоговой</a:t>
            </a:r>
            <a:r>
              <a:rPr b="1" i="1" spc="-1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b="1" i="1" spc="-10" dirty="0">
                <a:solidFill>
                  <a:srgbClr val="003399"/>
                </a:solidFill>
                <a:latin typeface="Arial"/>
                <a:cs typeface="Arial"/>
              </a:rPr>
              <a:t>аттестации</a:t>
            </a:r>
            <a:r>
              <a:rPr b="1" i="1" spc="-1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b="1" i="1" dirty="0">
                <a:solidFill>
                  <a:srgbClr val="003399"/>
                </a:solidFill>
                <a:latin typeface="Arial"/>
                <a:cs typeface="Arial"/>
              </a:rPr>
              <a:t>(ЕГЭ</a:t>
            </a:r>
            <a:r>
              <a:rPr b="1" i="1" spc="-15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b="1" i="1" dirty="0">
                <a:solidFill>
                  <a:srgbClr val="003399"/>
                </a:solidFill>
                <a:latin typeface="Arial"/>
                <a:cs typeface="Arial"/>
              </a:rPr>
              <a:t>или</a:t>
            </a:r>
            <a:r>
              <a:rPr b="1" i="1" spc="-12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b="1" i="1" spc="-10" dirty="0">
                <a:solidFill>
                  <a:srgbClr val="003399"/>
                </a:solidFill>
                <a:latin typeface="Arial"/>
                <a:cs typeface="Arial"/>
              </a:rPr>
              <a:t>ГВЭ).</a:t>
            </a:r>
            <a:endParaRPr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493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332890" y="56765"/>
            <a:ext cx="6546250" cy="677108"/>
          </a:xfrm>
        </p:spPr>
        <p:txBody>
          <a:bodyPr/>
          <a:lstStyle/>
          <a:p>
            <a:pPr algn="ctr"/>
            <a:r>
              <a:rPr lang="ru-RU" sz="4400" dirty="0">
                <a:solidFill>
                  <a:srgbClr val="C00000"/>
                </a:solidFill>
              </a:rPr>
              <a:t>ЗАЯВЛЕНИЕ НА ЕГЭ</a:t>
            </a:r>
          </a:p>
        </p:txBody>
      </p:sp>
      <p:sp>
        <p:nvSpPr>
          <p:cNvPr id="12" name="Shape 84"/>
          <p:cNvSpPr txBox="1">
            <a:spLocks noGrp="1"/>
          </p:cNvSpPr>
          <p:nvPr>
            <p:ph type="body" idx="3"/>
          </p:nvPr>
        </p:nvSpPr>
        <p:spPr>
          <a:xfrm>
            <a:off x="457200" y="1183024"/>
            <a:ext cx="3977640" cy="3745219"/>
          </a:xfrm>
          <a:prstGeom prst="rect">
            <a:avLst/>
          </a:prstGeom>
        </p:spPr>
        <p:txBody>
          <a:bodyPr vert="horz" wrap="square" lIns="0" tIns="74258" rIns="0" bIns="0">
            <a:spAutoFit/>
          </a:bodyPr>
          <a:lstStyle/>
          <a:p>
            <a:pPr lvl="0" algn="ctr"/>
            <a:r>
              <a:rPr lang="ru-RU" sz="2400" u="sng" dirty="0">
                <a:solidFill>
                  <a:srgbClr val="292934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Участник с ОВЗ (ограниченные возможности здоровья</a:t>
            </a:r>
            <a:r>
              <a:rPr lang="ru-RU" sz="2000" u="sng" dirty="0">
                <a:solidFill>
                  <a:srgbClr val="292934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)</a:t>
            </a:r>
          </a:p>
          <a:p>
            <a:pPr lvl="0" algn="ctr"/>
            <a:endParaRPr lang="ru-RU" sz="3100" dirty="0">
              <a:latin typeface="Arial"/>
            </a:endParaRPr>
          </a:p>
          <a:p>
            <a:pPr lvl="0" algn="ctr"/>
            <a:r>
              <a:rPr lang="ru-RU" sz="3100" dirty="0">
                <a:latin typeface="Arial"/>
              </a:rPr>
              <a:t>Заявление + рекомендации ПМПК </a:t>
            </a:r>
            <a:r>
              <a:rPr lang="ru-RU" dirty="0">
                <a:latin typeface="Arial"/>
              </a:rPr>
              <a:t>(</a:t>
            </a:r>
            <a:r>
              <a:rPr lang="ru-RU" b="1" dirty="0">
                <a:latin typeface="Arial"/>
              </a:rPr>
              <a:t>психолого-медико-педагогическая комиссия)</a:t>
            </a:r>
            <a:r>
              <a:rPr lang="ru-RU" dirty="0">
                <a:latin typeface="Arial"/>
              </a:rPr>
              <a:t> </a:t>
            </a:r>
          </a:p>
          <a:p>
            <a:pPr marL="142165" marR="139625" algn="ctr">
              <a:lnSpc>
                <a:spcPts val="3890"/>
              </a:lnSpc>
              <a:spcBef>
                <a:spcPts val="585"/>
              </a:spcBef>
            </a:pPr>
            <a:endParaRPr sz="3600" dirty="0">
              <a:latin typeface="Georgia"/>
              <a:ea typeface="Georgia"/>
              <a:cs typeface="Georgia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4"/>
          </p:nvPr>
        </p:nvSpPr>
        <p:spPr>
          <a:xfrm>
            <a:off x="4709160" y="1183009"/>
            <a:ext cx="3977640" cy="3354765"/>
          </a:xfrm>
        </p:spPr>
        <p:txBody>
          <a:bodyPr/>
          <a:lstStyle/>
          <a:p>
            <a:pPr lvl="0" algn="ctr"/>
            <a:r>
              <a:rPr lang="ru-RU" sz="2400" u="sng" dirty="0">
                <a:solidFill>
                  <a:srgbClr val="292934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Участник с инвалидностью</a:t>
            </a:r>
          </a:p>
          <a:p>
            <a:endParaRPr lang="ru-RU" dirty="0" smtClean="0"/>
          </a:p>
          <a:p>
            <a:pPr lvl="0" algn="ctr"/>
            <a:r>
              <a:rPr lang="ru-RU" sz="2800" dirty="0">
                <a:latin typeface="Arial"/>
              </a:rPr>
              <a:t>Заявление + справка об инвалидности </a:t>
            </a:r>
            <a:r>
              <a:rPr lang="ru-RU" sz="2800" dirty="0">
                <a:solidFill>
                  <a:srgbClr val="FF0000"/>
                </a:solidFill>
                <a:latin typeface="Arial"/>
              </a:rPr>
              <a:t>с действительной датой на момент сдачи экзаменов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Shape 59"/>
          <p:cNvPicPr/>
          <p:nvPr/>
        </p:nvPicPr>
        <p:blipFill>
          <a:blip r:embed="rId2"/>
          <a:stretch/>
        </p:blipFill>
        <p:spPr>
          <a:xfrm>
            <a:off x="304800" y="56758"/>
            <a:ext cx="2028090" cy="961232"/>
          </a:xfrm>
          <a:prstGeom prst="rect">
            <a:avLst/>
          </a:prstGeom>
        </p:spPr>
      </p:pic>
      <p:pic>
        <p:nvPicPr>
          <p:cNvPr id="5" name="Shape 59"/>
          <p:cNvPicPr/>
          <p:nvPr/>
        </p:nvPicPr>
        <p:blipFill>
          <a:blip r:embed="rId2"/>
          <a:stretch/>
        </p:blipFill>
        <p:spPr>
          <a:xfrm>
            <a:off x="374169" y="15010"/>
            <a:ext cx="2028090" cy="961232"/>
          </a:xfrm>
          <a:prstGeom prst="rect">
            <a:avLst/>
          </a:prstGeom>
        </p:spPr>
      </p:pic>
      <p:pic>
        <p:nvPicPr>
          <p:cNvPr id="6" name="Shape 59"/>
          <p:cNvPicPr/>
          <p:nvPr/>
        </p:nvPicPr>
        <p:blipFill>
          <a:blip r:embed="rId2"/>
          <a:stretch/>
        </p:blipFill>
        <p:spPr>
          <a:xfrm>
            <a:off x="217564" y="101950"/>
            <a:ext cx="2028090" cy="961232"/>
          </a:xfrm>
          <a:prstGeom prst="rect">
            <a:avLst/>
          </a:prstGeom>
        </p:spPr>
      </p:pic>
      <p:pic>
        <p:nvPicPr>
          <p:cNvPr id="7" name="Shape 59"/>
          <p:cNvPicPr/>
          <p:nvPr/>
        </p:nvPicPr>
        <p:blipFill>
          <a:blip r:embed="rId2"/>
          <a:stretch/>
        </p:blipFill>
        <p:spPr>
          <a:xfrm>
            <a:off x="374169" y="56758"/>
            <a:ext cx="2028090" cy="961232"/>
          </a:xfrm>
          <a:prstGeom prst="rect">
            <a:avLst/>
          </a:prstGeom>
        </p:spPr>
      </p:pic>
      <p:pic>
        <p:nvPicPr>
          <p:cNvPr id="11" name="Shape 59"/>
          <p:cNvPicPr/>
          <p:nvPr/>
        </p:nvPicPr>
        <p:blipFill>
          <a:blip r:embed="rId2"/>
          <a:stretch/>
        </p:blipFill>
        <p:spPr>
          <a:xfrm>
            <a:off x="275168" y="12"/>
            <a:ext cx="2028090" cy="889175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, логотип, Шрифт, круг&#10;&#10;Автоматически созданное описание">
            <a:extLst>
              <a:ext uri="{FF2B5EF4-FFF2-40B4-BE49-F238E27FC236}">
                <a16:creationId xmlns:a16="http://schemas.microsoft.com/office/drawing/2014/main" xmlns="" id="{582D508E-0B4A-53AD-9665-5A4C6AF4BC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270" y="3565900"/>
            <a:ext cx="1355156" cy="1230127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97784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6827548" y="760488"/>
            <a:ext cx="758951" cy="740663"/>
          </a:xfrm>
          <a:prstGeom prst="rect">
            <a:avLst/>
          </a:prstGeom>
          <a:blipFill>
            <a:blip r:embed="rId2"/>
            <a:stretch/>
          </a:blip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126" name="Shape 126"/>
          <p:cNvSpPr txBox="1"/>
          <p:nvPr/>
        </p:nvSpPr>
        <p:spPr>
          <a:xfrm rot="10800000" flipV="1">
            <a:off x="2409089" y="83924"/>
            <a:ext cx="6466392" cy="689932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4400" b="1" dirty="0" err="1">
                <a:solidFill>
                  <a:srgbClr val="C00000"/>
                </a:solidFill>
                <a:latin typeface="Georgia"/>
                <a:ea typeface="Georgia"/>
                <a:cs typeface="Georgia"/>
              </a:rPr>
              <a:t>П</a:t>
            </a:r>
            <a:r>
              <a:rPr sz="4400" b="1" dirty="0" err="1">
                <a:solidFill>
                  <a:srgbClr val="C00000"/>
                </a:solidFill>
                <a:latin typeface="Georgia"/>
                <a:ea typeface="Georgia"/>
                <a:cs typeface="Georgia"/>
              </a:rPr>
              <a:t>ериод</a:t>
            </a:r>
            <a:r>
              <a:rPr lang="ru-RU" sz="4400" b="1" dirty="0">
                <a:solidFill>
                  <a:srgbClr val="C00000"/>
                </a:solidFill>
                <a:latin typeface="Georgia"/>
                <a:ea typeface="Georgia"/>
                <a:cs typeface="Georgia"/>
              </a:rPr>
              <a:t>ы</a:t>
            </a:r>
            <a:r>
              <a:rPr sz="4400" b="1" dirty="0">
                <a:solidFill>
                  <a:srgbClr val="C00000"/>
                </a:solidFill>
                <a:latin typeface="Georgia"/>
                <a:ea typeface="Georgia"/>
                <a:cs typeface="Georgia"/>
              </a:rPr>
              <a:t> </a:t>
            </a:r>
            <a:r>
              <a:rPr sz="4400" b="1" spc="55" dirty="0" err="1">
                <a:solidFill>
                  <a:srgbClr val="C00000"/>
                </a:solidFill>
                <a:latin typeface="Georgia"/>
                <a:ea typeface="Georgia"/>
                <a:cs typeface="Georgia"/>
              </a:rPr>
              <a:t>сдачи</a:t>
            </a:r>
            <a:r>
              <a:rPr sz="4400" b="1" spc="-185" dirty="0">
                <a:solidFill>
                  <a:srgbClr val="C00000"/>
                </a:solidFill>
                <a:latin typeface="Georgia"/>
                <a:ea typeface="Georgia"/>
                <a:cs typeface="Georgia"/>
              </a:rPr>
              <a:t> </a:t>
            </a:r>
            <a:r>
              <a:rPr sz="4400" b="1" spc="15" dirty="0">
                <a:solidFill>
                  <a:srgbClr val="C00000"/>
                </a:solidFill>
                <a:latin typeface="Georgia"/>
                <a:ea typeface="Georgia"/>
                <a:cs typeface="Georgia"/>
              </a:rPr>
              <a:t>ЕГЭ</a:t>
            </a:r>
            <a:endParaRPr sz="4400" dirty="0">
              <a:solidFill>
                <a:srgbClr val="C00000"/>
              </a:solidFill>
              <a:latin typeface="Georgia"/>
              <a:ea typeface="Georgia"/>
              <a:cs typeface="Georgia"/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2674892" y="719073"/>
            <a:ext cx="5009515" cy="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l"/>
              <a:gd name="ODFTop" fmla="val t"/>
              <a:gd name="ODFRight" fmla="val r"/>
              <a:gd name="ODFBottom" fmla="val b"/>
              <a:gd name="ODFWidth" fmla="val w"/>
              <a:gd name="ODFHeight" fmla="val h"/>
            </a:gdLst>
            <a:ahLst/>
            <a:cxnLst/>
            <a:rect l="OXMLTextRectL" t="OXMLTextRectT" r="OXMLTextRectR" b="OXMLTextRectB"/>
            <a:pathLst>
              <a:path>
                <a:moveTo>
                  <a:pt x="0" y="0"/>
                </a:moveTo>
                <a:lnTo>
                  <a:pt x="5009387" y="0"/>
                </a:lnTo>
              </a:path>
            </a:pathLst>
          </a:custGeom>
          <a:ln w="53339">
            <a:solidFill>
              <a:srgbClr val="FF0000"/>
            </a:solidFill>
          </a:ln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851916" y="1924833"/>
            <a:ext cx="3273552" cy="1303019"/>
          </a:xfrm>
          <a:prstGeom prst="rect">
            <a:avLst/>
          </a:prstGeom>
          <a:blipFill>
            <a:blip r:embed="rId3"/>
            <a:stretch/>
          </a:blip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1391440" y="1892807"/>
            <a:ext cx="2258567" cy="1274064"/>
          </a:xfrm>
          <a:prstGeom prst="rect">
            <a:avLst/>
          </a:prstGeom>
          <a:blipFill>
            <a:blip r:embed="rId4"/>
            <a:stretch/>
          </a:blip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899593" y="1952370"/>
            <a:ext cx="3178124" cy="1207770"/>
          </a:xfrm>
          <a:prstGeom prst="rect">
            <a:avLst/>
          </a:prstGeom>
          <a:blipFill>
            <a:blip r:embed="rId5"/>
            <a:stretch/>
          </a:blip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899592" y="1952370"/>
            <a:ext cx="3178174" cy="120777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178175"/>
              <a:gd name="ODFBottom" fmla="val 1207770"/>
              <a:gd name="ODFWidth" fmla="val 3178175"/>
              <a:gd name="ODFHeight" fmla="val 1207770"/>
            </a:gdLst>
            <a:ahLst/>
            <a:cxnLst/>
            <a:rect l="OXMLTextRectL" t="OXMLTextRectT" r="OXMLTextRectR" b="OXMLTextRectB"/>
            <a:pathLst>
              <a:path w="3178175" h="1207770">
                <a:moveTo>
                  <a:pt x="0" y="201295"/>
                </a:moveTo>
                <a:lnTo>
                  <a:pt x="5316" y="155114"/>
                </a:lnTo>
                <a:lnTo>
                  <a:pt x="20461" y="112735"/>
                </a:lnTo>
                <a:lnTo>
                  <a:pt x="44226" y="75361"/>
                </a:lnTo>
                <a:lnTo>
                  <a:pt x="75401" y="44197"/>
                </a:lnTo>
                <a:lnTo>
                  <a:pt x="112779" y="20445"/>
                </a:lnTo>
                <a:lnTo>
                  <a:pt x="155150" y="5312"/>
                </a:lnTo>
                <a:lnTo>
                  <a:pt x="201307" y="0"/>
                </a:lnTo>
                <a:lnTo>
                  <a:pt x="2976829" y="0"/>
                </a:lnTo>
                <a:lnTo>
                  <a:pt x="3022969" y="5312"/>
                </a:lnTo>
                <a:lnTo>
                  <a:pt x="3065333" y="20445"/>
                </a:lnTo>
                <a:lnTo>
                  <a:pt x="3102709" y="44197"/>
                </a:lnTo>
                <a:lnTo>
                  <a:pt x="3133887" y="75361"/>
                </a:lnTo>
                <a:lnTo>
                  <a:pt x="3157656" y="112735"/>
                </a:lnTo>
                <a:lnTo>
                  <a:pt x="3172805" y="155114"/>
                </a:lnTo>
                <a:lnTo>
                  <a:pt x="3178124" y="201295"/>
                </a:lnTo>
                <a:lnTo>
                  <a:pt x="3178124" y="1006475"/>
                </a:lnTo>
                <a:lnTo>
                  <a:pt x="3172805" y="1052615"/>
                </a:lnTo>
                <a:lnTo>
                  <a:pt x="3157656" y="1094978"/>
                </a:lnTo>
                <a:lnTo>
                  <a:pt x="3133887" y="1132354"/>
                </a:lnTo>
                <a:lnTo>
                  <a:pt x="3102709" y="1163532"/>
                </a:lnTo>
                <a:lnTo>
                  <a:pt x="3065333" y="1187301"/>
                </a:lnTo>
                <a:lnTo>
                  <a:pt x="3022969" y="1202451"/>
                </a:lnTo>
                <a:lnTo>
                  <a:pt x="2976829" y="1207770"/>
                </a:lnTo>
                <a:lnTo>
                  <a:pt x="201307" y="1207770"/>
                </a:lnTo>
                <a:lnTo>
                  <a:pt x="155150" y="1202451"/>
                </a:lnTo>
                <a:lnTo>
                  <a:pt x="112779" y="1187301"/>
                </a:lnTo>
                <a:lnTo>
                  <a:pt x="75401" y="1163532"/>
                </a:lnTo>
                <a:lnTo>
                  <a:pt x="44226" y="1132354"/>
                </a:lnTo>
                <a:lnTo>
                  <a:pt x="20461" y="1094978"/>
                </a:lnTo>
                <a:lnTo>
                  <a:pt x="5316" y="1052615"/>
                </a:lnTo>
                <a:lnTo>
                  <a:pt x="0" y="1006475"/>
                </a:lnTo>
                <a:lnTo>
                  <a:pt x="0" y="201295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133" name="Shape 133"/>
          <p:cNvSpPr txBox="1"/>
          <p:nvPr/>
        </p:nvSpPr>
        <p:spPr>
          <a:xfrm>
            <a:off x="990618" y="1975561"/>
            <a:ext cx="3047999" cy="112082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algn="ctr">
              <a:spcBef>
                <a:spcPts val="100"/>
              </a:spcBef>
            </a:pPr>
            <a:r>
              <a:rPr sz="2400" u="sng" spc="-6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u="sng" spc="-29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ДОСРОЧНЫЙ</a:t>
            </a:r>
            <a:endParaRPr sz="2400" dirty="0">
              <a:latin typeface="Arial"/>
              <a:ea typeface="Arial"/>
              <a:cs typeface="Arial"/>
            </a:endParaRPr>
          </a:p>
          <a:p>
            <a:pPr algn="ctr"/>
            <a:r>
              <a:rPr sz="2400" u="sng" spc="-6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u="sng" spc="-26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ПЕРИОД</a:t>
            </a:r>
            <a:endParaRPr sz="2400" dirty="0">
              <a:latin typeface="Arial"/>
              <a:ea typeface="Arial"/>
              <a:cs typeface="Arial"/>
            </a:endParaRPr>
          </a:p>
          <a:p>
            <a:pPr marL="1270" algn="ctr"/>
            <a:r>
              <a:rPr sz="2400" b="1" i="1" spc="-135" dirty="0">
                <a:latin typeface="Trebuchet MS"/>
                <a:ea typeface="Trebuchet MS"/>
                <a:cs typeface="Trebuchet MS"/>
              </a:rPr>
              <a:t>(</a:t>
            </a:r>
            <a:r>
              <a:rPr sz="2400" b="1" i="1" spc="-135" dirty="0" err="1">
                <a:latin typeface="Trebuchet MS"/>
                <a:ea typeface="Trebuchet MS"/>
                <a:cs typeface="Trebuchet MS"/>
              </a:rPr>
              <a:t>март-апрель</a:t>
            </a:r>
            <a:r>
              <a:rPr sz="2400" b="1" i="1" spc="-135" dirty="0">
                <a:latin typeface="Trebuchet MS"/>
                <a:ea typeface="Trebuchet MS"/>
                <a:cs typeface="Trebuchet MS"/>
              </a:rPr>
              <a:t>)</a:t>
            </a:r>
            <a:endParaRPr sz="2400" dirty="0">
              <a:latin typeface="Trebuchet MS"/>
              <a:ea typeface="Trebuchet MS"/>
              <a:cs typeface="Trebuchet MS"/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5029200" y="1965981"/>
            <a:ext cx="3262884" cy="1261871"/>
          </a:xfrm>
          <a:prstGeom prst="rect">
            <a:avLst/>
          </a:prstGeom>
          <a:blipFill>
            <a:blip r:embed="rId6"/>
            <a:stretch/>
          </a:blip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5669280" y="1914144"/>
            <a:ext cx="2121406" cy="1274064"/>
          </a:xfrm>
          <a:prstGeom prst="rect">
            <a:avLst/>
          </a:prstGeom>
          <a:blipFill>
            <a:blip r:embed="rId7"/>
            <a:stretch/>
          </a:blip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5076092" y="1993519"/>
            <a:ext cx="3168395" cy="1166622"/>
          </a:xfrm>
          <a:prstGeom prst="rect">
            <a:avLst/>
          </a:prstGeom>
          <a:blipFill>
            <a:blip r:embed="rId8"/>
            <a:stretch/>
          </a:blip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5076064" y="1993520"/>
            <a:ext cx="3168650" cy="1167129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168650"/>
              <a:gd name="ODFBottom" fmla="val 1167130"/>
              <a:gd name="ODFWidth" fmla="val 3168650"/>
              <a:gd name="ODFHeight" fmla="val 1167130"/>
            </a:gdLst>
            <a:ahLst/>
            <a:cxnLst/>
            <a:rect l="OXMLTextRectL" t="OXMLTextRectT" r="OXMLTextRectR" b="OXMLTextRectB"/>
            <a:pathLst>
              <a:path w="3168650" h="1167130">
                <a:moveTo>
                  <a:pt x="0" y="194437"/>
                </a:moveTo>
                <a:lnTo>
                  <a:pt x="5132" y="149876"/>
                </a:lnTo>
                <a:lnTo>
                  <a:pt x="19752" y="108958"/>
                </a:lnTo>
                <a:lnTo>
                  <a:pt x="42697" y="72855"/>
                </a:lnTo>
                <a:lnTo>
                  <a:pt x="72802" y="42737"/>
                </a:lnTo>
                <a:lnTo>
                  <a:pt x="108903" y="19774"/>
                </a:lnTo>
                <a:lnTo>
                  <a:pt x="149836" y="5138"/>
                </a:lnTo>
                <a:lnTo>
                  <a:pt x="194437" y="0"/>
                </a:lnTo>
                <a:lnTo>
                  <a:pt x="2973959" y="0"/>
                </a:lnTo>
                <a:lnTo>
                  <a:pt x="3018519" y="5138"/>
                </a:lnTo>
                <a:lnTo>
                  <a:pt x="3059437" y="19774"/>
                </a:lnTo>
                <a:lnTo>
                  <a:pt x="3095540" y="42737"/>
                </a:lnTo>
                <a:lnTo>
                  <a:pt x="3125658" y="72855"/>
                </a:lnTo>
                <a:lnTo>
                  <a:pt x="3148621" y="108958"/>
                </a:lnTo>
                <a:lnTo>
                  <a:pt x="3163257" y="149876"/>
                </a:lnTo>
                <a:lnTo>
                  <a:pt x="3168395" y="194437"/>
                </a:lnTo>
                <a:lnTo>
                  <a:pt x="3168395" y="972185"/>
                </a:lnTo>
                <a:lnTo>
                  <a:pt x="3163257" y="1016785"/>
                </a:lnTo>
                <a:lnTo>
                  <a:pt x="3148621" y="1057718"/>
                </a:lnTo>
                <a:lnTo>
                  <a:pt x="3125658" y="1093819"/>
                </a:lnTo>
                <a:lnTo>
                  <a:pt x="3095540" y="1123924"/>
                </a:lnTo>
                <a:lnTo>
                  <a:pt x="3059437" y="1146869"/>
                </a:lnTo>
                <a:lnTo>
                  <a:pt x="3018519" y="1161489"/>
                </a:lnTo>
                <a:lnTo>
                  <a:pt x="2973959" y="1166622"/>
                </a:lnTo>
                <a:lnTo>
                  <a:pt x="194437" y="1166622"/>
                </a:lnTo>
                <a:lnTo>
                  <a:pt x="149836" y="1161489"/>
                </a:lnTo>
                <a:lnTo>
                  <a:pt x="108903" y="1146869"/>
                </a:lnTo>
                <a:lnTo>
                  <a:pt x="72802" y="1123924"/>
                </a:lnTo>
                <a:lnTo>
                  <a:pt x="42697" y="1093819"/>
                </a:lnTo>
                <a:lnTo>
                  <a:pt x="19752" y="1057718"/>
                </a:lnTo>
                <a:lnTo>
                  <a:pt x="5132" y="1016785"/>
                </a:lnTo>
                <a:lnTo>
                  <a:pt x="0" y="972185"/>
                </a:lnTo>
                <a:lnTo>
                  <a:pt x="0" y="194437"/>
                </a:lnTo>
                <a:close/>
              </a:path>
            </a:pathLst>
          </a:custGeom>
          <a:ln w="9524">
            <a:solidFill>
              <a:srgbClr val="214856"/>
            </a:solidFill>
          </a:ln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138" name="Shape 138"/>
          <p:cNvSpPr txBox="1"/>
          <p:nvPr/>
        </p:nvSpPr>
        <p:spPr>
          <a:xfrm>
            <a:off x="5881512" y="1996198"/>
            <a:ext cx="1558925" cy="112082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algn="ctr">
              <a:spcBef>
                <a:spcPts val="100"/>
              </a:spcBef>
            </a:pPr>
            <a:r>
              <a:rPr sz="2400" u="sng" spc="-595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u="sng" spc="-280">
                <a:solidFill>
                  <a:srgbClr val="C00000"/>
                </a:solidFill>
                <a:latin typeface="Arial"/>
                <a:ea typeface="Arial"/>
                <a:cs typeface="Arial"/>
              </a:rPr>
              <a:t>ОСНОВНОЙ</a:t>
            </a:r>
            <a:endParaRPr sz="2400">
              <a:latin typeface="Arial"/>
              <a:ea typeface="Arial"/>
              <a:cs typeface="Arial"/>
            </a:endParaRPr>
          </a:p>
          <a:p>
            <a:pPr algn="ctr"/>
            <a:r>
              <a:rPr sz="2400" u="sng" spc="-595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u="sng" spc="-260">
                <a:solidFill>
                  <a:srgbClr val="C00000"/>
                </a:solidFill>
                <a:latin typeface="Arial"/>
                <a:ea typeface="Arial"/>
                <a:cs typeface="Arial"/>
              </a:rPr>
              <a:t>ПЕРИОД</a:t>
            </a:r>
            <a:endParaRPr sz="2400">
              <a:latin typeface="Arial"/>
              <a:ea typeface="Arial"/>
              <a:cs typeface="Arial"/>
            </a:endParaRPr>
          </a:p>
          <a:p>
            <a:pPr algn="ctr"/>
            <a:r>
              <a:rPr sz="2400" b="1" i="1" spc="-125">
                <a:latin typeface="Trebuchet MS"/>
                <a:ea typeface="Trebuchet MS"/>
                <a:cs typeface="Trebuchet MS"/>
              </a:rPr>
              <a:t>(май-июль)</a:t>
            </a:r>
            <a:endParaRPr sz="2400">
              <a:latin typeface="Trebuchet MS"/>
              <a:ea typeface="Trebuchet MS"/>
              <a:cs typeface="Trebuchet MS"/>
            </a:endParaRPr>
          </a:p>
        </p:txBody>
      </p:sp>
      <p:sp>
        <p:nvSpPr>
          <p:cNvPr id="139" name="Shape 139"/>
          <p:cNvSpPr/>
          <p:nvPr/>
        </p:nvSpPr>
        <p:spPr>
          <a:xfrm>
            <a:off x="2868167" y="3552471"/>
            <a:ext cx="3273552" cy="1463039"/>
          </a:xfrm>
          <a:prstGeom prst="rect">
            <a:avLst/>
          </a:prstGeom>
          <a:blipFill>
            <a:blip r:embed="rId9"/>
            <a:stretch/>
          </a:blip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2942844" y="3601210"/>
            <a:ext cx="3186684" cy="1274064"/>
          </a:xfrm>
          <a:prstGeom prst="rect">
            <a:avLst/>
          </a:prstGeom>
          <a:blipFill>
            <a:blip r:embed="rId10"/>
            <a:stretch/>
          </a:blip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2915798" y="3579876"/>
            <a:ext cx="3178047" cy="1368132"/>
          </a:xfrm>
          <a:prstGeom prst="rect">
            <a:avLst/>
          </a:prstGeom>
          <a:blipFill>
            <a:blip r:embed="rId11"/>
            <a:stretch/>
          </a:blip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2915793" y="3579903"/>
            <a:ext cx="3178174" cy="1368425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178175"/>
              <a:gd name="ODFBottom" fmla="val 1368425"/>
              <a:gd name="ODFWidth" fmla="val 3178175"/>
              <a:gd name="ODFHeight" fmla="val 1368425"/>
            </a:gdLst>
            <a:ahLst/>
            <a:cxnLst/>
            <a:rect l="OXMLTextRectL" t="OXMLTextRectT" r="OXMLTextRectR" b="OXMLTextRectB"/>
            <a:pathLst>
              <a:path w="3178175" h="1368425">
                <a:moveTo>
                  <a:pt x="0" y="227965"/>
                </a:moveTo>
                <a:lnTo>
                  <a:pt x="4633" y="182034"/>
                </a:lnTo>
                <a:lnTo>
                  <a:pt x="17922" y="139249"/>
                </a:lnTo>
                <a:lnTo>
                  <a:pt x="38951" y="100527"/>
                </a:lnTo>
                <a:lnTo>
                  <a:pt x="66801" y="66786"/>
                </a:lnTo>
                <a:lnTo>
                  <a:pt x="100558" y="38944"/>
                </a:lnTo>
                <a:lnTo>
                  <a:pt x="139303" y="17920"/>
                </a:lnTo>
                <a:lnTo>
                  <a:pt x="182119" y="4633"/>
                </a:lnTo>
                <a:lnTo>
                  <a:pt x="228092" y="0"/>
                </a:lnTo>
                <a:lnTo>
                  <a:pt x="2950083" y="0"/>
                </a:lnTo>
                <a:lnTo>
                  <a:pt x="2996049" y="4633"/>
                </a:lnTo>
                <a:lnTo>
                  <a:pt x="3038852" y="17920"/>
                </a:lnTo>
                <a:lnTo>
                  <a:pt x="3077576" y="38944"/>
                </a:lnTo>
                <a:lnTo>
                  <a:pt x="3111309" y="66786"/>
                </a:lnTo>
                <a:lnTo>
                  <a:pt x="3139136" y="100527"/>
                </a:lnTo>
                <a:lnTo>
                  <a:pt x="3160144" y="139249"/>
                </a:lnTo>
                <a:lnTo>
                  <a:pt x="3173419" y="182034"/>
                </a:lnTo>
                <a:lnTo>
                  <a:pt x="3178047" y="227965"/>
                </a:lnTo>
                <a:lnTo>
                  <a:pt x="3178047" y="1140104"/>
                </a:lnTo>
                <a:lnTo>
                  <a:pt x="3173419" y="1186062"/>
                </a:lnTo>
                <a:lnTo>
                  <a:pt x="3160144" y="1228867"/>
                </a:lnTo>
                <a:lnTo>
                  <a:pt x="3139136" y="1267601"/>
                </a:lnTo>
                <a:lnTo>
                  <a:pt x="3111309" y="1301348"/>
                </a:lnTo>
                <a:lnTo>
                  <a:pt x="3077576" y="1329191"/>
                </a:lnTo>
                <a:lnTo>
                  <a:pt x="3038852" y="1350214"/>
                </a:lnTo>
                <a:lnTo>
                  <a:pt x="2996049" y="1363500"/>
                </a:lnTo>
                <a:lnTo>
                  <a:pt x="2950083" y="1368132"/>
                </a:lnTo>
                <a:lnTo>
                  <a:pt x="228092" y="1368132"/>
                </a:lnTo>
                <a:lnTo>
                  <a:pt x="182119" y="1363500"/>
                </a:lnTo>
                <a:lnTo>
                  <a:pt x="139303" y="1350214"/>
                </a:lnTo>
                <a:lnTo>
                  <a:pt x="100558" y="1329191"/>
                </a:lnTo>
                <a:lnTo>
                  <a:pt x="66801" y="1301348"/>
                </a:lnTo>
                <a:lnTo>
                  <a:pt x="38951" y="1267601"/>
                </a:lnTo>
                <a:lnTo>
                  <a:pt x="17922" y="1228867"/>
                </a:lnTo>
                <a:lnTo>
                  <a:pt x="4633" y="1186062"/>
                </a:lnTo>
                <a:lnTo>
                  <a:pt x="0" y="1140104"/>
                </a:lnTo>
                <a:lnTo>
                  <a:pt x="0" y="227965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143" name="Shape 143"/>
          <p:cNvSpPr txBox="1"/>
          <p:nvPr/>
        </p:nvSpPr>
        <p:spPr>
          <a:xfrm>
            <a:off x="3156331" y="3683926"/>
            <a:ext cx="2695574" cy="112082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algn="ctr">
              <a:spcBef>
                <a:spcPts val="100"/>
              </a:spcBef>
            </a:pPr>
            <a:r>
              <a:rPr sz="2400" u="sng" spc="-595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u="sng" spc="-260">
                <a:solidFill>
                  <a:srgbClr val="C00000"/>
                </a:solidFill>
                <a:latin typeface="Arial"/>
                <a:ea typeface="Arial"/>
                <a:cs typeface="Arial"/>
              </a:rPr>
              <a:t>ДОПОЛНИТЕЛЬНЫЙ</a:t>
            </a:r>
            <a:endParaRPr sz="2400">
              <a:latin typeface="Arial"/>
              <a:ea typeface="Arial"/>
              <a:cs typeface="Arial"/>
            </a:endParaRPr>
          </a:p>
          <a:p>
            <a:pPr marL="1270" algn="ctr"/>
            <a:r>
              <a:rPr sz="2400" u="sng" spc="-595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u="sng" spc="-260">
                <a:solidFill>
                  <a:srgbClr val="C00000"/>
                </a:solidFill>
                <a:latin typeface="Arial"/>
                <a:ea typeface="Arial"/>
                <a:cs typeface="Arial"/>
              </a:rPr>
              <a:t>ПЕРИОД</a:t>
            </a:r>
            <a:endParaRPr sz="2400">
              <a:latin typeface="Arial"/>
              <a:ea typeface="Arial"/>
              <a:cs typeface="Arial"/>
            </a:endParaRPr>
          </a:p>
          <a:p>
            <a:pPr marL="1270" algn="ctr"/>
            <a:r>
              <a:rPr sz="2400" b="1" i="1" spc="-140">
                <a:latin typeface="Trebuchet MS"/>
                <a:ea typeface="Trebuchet MS"/>
                <a:cs typeface="Trebuchet MS"/>
              </a:rPr>
              <a:t>(сентябрь)</a:t>
            </a:r>
            <a:endParaRPr sz="2400">
              <a:latin typeface="Trebuchet MS"/>
              <a:ea typeface="Trebuchet MS"/>
              <a:cs typeface="Trebuchet MS"/>
            </a:endParaRPr>
          </a:p>
        </p:txBody>
      </p:sp>
      <p:pic>
        <p:nvPicPr>
          <p:cNvPr id="145" name="Shape 145"/>
          <p:cNvPicPr/>
          <p:nvPr/>
        </p:nvPicPr>
        <p:blipFill>
          <a:blip r:embed="rId12"/>
          <a:stretch/>
        </p:blipFill>
        <p:spPr>
          <a:xfrm>
            <a:off x="304800" y="1"/>
            <a:ext cx="2028090" cy="961232"/>
          </a:xfrm>
          <a:prstGeom prst="rect">
            <a:avLst/>
          </a:prstGeom>
        </p:spPr>
      </p:pic>
      <p:pic>
        <p:nvPicPr>
          <p:cNvPr id="147" name="Shape 147"/>
          <p:cNvPicPr/>
          <p:nvPr/>
        </p:nvPicPr>
        <p:blipFill>
          <a:blip r:embed="rId12"/>
          <a:stretch/>
        </p:blipFill>
        <p:spPr>
          <a:xfrm>
            <a:off x="381000" y="1"/>
            <a:ext cx="2028090" cy="961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/>
        </p:nvSpPr>
        <p:spPr>
          <a:xfrm>
            <a:off x="116116" y="1059548"/>
            <a:ext cx="8945336" cy="3706143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80863" marR="166270" algn="just">
              <a:spcBef>
                <a:spcPts val="10"/>
              </a:spcBef>
            </a:pPr>
            <a:r>
              <a:rPr lang="en-US" sz="2400" spc="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sz="2400" spc="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К </a:t>
            </a:r>
            <a:r>
              <a:rPr lang="ru-RU" sz="2400" spc="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государственной </a:t>
            </a:r>
            <a:r>
              <a:rPr lang="ru-RU" sz="2400" spc="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итоговой </a:t>
            </a:r>
            <a:r>
              <a:rPr lang="ru-RU" sz="2400" spc="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аттестации </a:t>
            </a:r>
            <a:r>
              <a:rPr lang="ru-RU" sz="2400" spc="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допускаются  </a:t>
            </a:r>
            <a:r>
              <a:rPr lang="ru-RU" sz="2400" spc="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выпускники</a:t>
            </a:r>
            <a:r>
              <a:rPr lang="ru-RU" sz="240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400" spc="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имеющие </a:t>
            </a:r>
            <a:r>
              <a:rPr lang="ru-RU" sz="2400" spc="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годовые </a:t>
            </a:r>
            <a:r>
              <a:rPr lang="ru-RU" sz="2400" spc="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отметки </a:t>
            </a:r>
            <a:r>
              <a:rPr lang="ru-RU" sz="24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</a:t>
            </a:r>
            <a:r>
              <a:rPr lang="ru-RU" sz="2400" spc="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всем </a:t>
            </a:r>
            <a:r>
              <a:rPr lang="ru-RU" sz="2400" spc="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предметам </a:t>
            </a:r>
            <a:r>
              <a:rPr lang="ru-RU" sz="2400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учебного </a:t>
            </a:r>
            <a:r>
              <a:rPr lang="ru-RU" sz="2400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плана </a:t>
            </a:r>
            <a:r>
              <a:rPr lang="ru-RU" sz="24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</a:t>
            </a:r>
            <a:r>
              <a:rPr lang="ru-RU" sz="2400" spc="2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10-11</a:t>
            </a:r>
            <a:r>
              <a:rPr lang="ru-RU" sz="2400" spc="1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классы </a:t>
            </a:r>
            <a:r>
              <a:rPr lang="ru-RU" sz="2400" spc="-1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</a:t>
            </a:r>
            <a:r>
              <a:rPr lang="ru-RU" sz="2400" spc="-2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ниже </a:t>
            </a:r>
            <a:r>
              <a:rPr lang="ru-RU" sz="2400" spc="3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удовлетворительных </a:t>
            </a:r>
            <a:r>
              <a:rPr lang="ru-RU" sz="2400" spc="-5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2400" spc="-2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получивших  </a:t>
            </a:r>
            <a:r>
              <a:rPr lang="ru-RU" sz="2400" spc="-45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ЗАЧЕТ </a:t>
            </a:r>
            <a:r>
              <a:rPr lang="ru-RU" sz="2400" spc="-35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</a:t>
            </a:r>
            <a:r>
              <a:rPr lang="ru-RU" sz="2400" spc="35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итоговое</a:t>
            </a:r>
            <a:r>
              <a:rPr lang="ru-RU" sz="2400" spc="7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spc="-5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сочинение.</a:t>
            </a:r>
            <a:endParaRPr lang="ru-RU" sz="2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863" indent="87263" algn="just"/>
            <a:r>
              <a:rPr lang="ru-RU" sz="2400" spc="1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sz="2400" spc="1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Участники ЕГЭ вправе изменить (дополнить) перечень указанных в заявленных об участии в ЕГЭ учебных предметов, изменить сроки участия в ЕГЭ при наличии у них уважительных причин, подтвержденных документально.</a:t>
            </a: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9" name="Shape 59"/>
          <p:cNvPicPr/>
          <p:nvPr/>
        </p:nvPicPr>
        <p:blipFill>
          <a:blip r:embed="rId2"/>
          <a:stretch/>
        </p:blipFill>
        <p:spPr>
          <a:xfrm>
            <a:off x="304800" y="1"/>
            <a:ext cx="2028090" cy="961232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, логотип, Шрифт, круг&#10;&#10;Автоматически созданное описание">
            <a:extLst>
              <a:ext uri="{FF2B5EF4-FFF2-40B4-BE49-F238E27FC236}">
                <a16:creationId xmlns:a16="http://schemas.microsoft.com/office/drawing/2014/main" xmlns="" id="{582D508E-0B4A-53AD-9665-5A4C6AF4BC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033" y="4376749"/>
            <a:ext cx="856964" cy="777899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25298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Полная_Программа_августовки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3687</TotalTime>
  <Words>1305</Words>
  <Application>Microsoft Office PowerPoint</Application>
  <DocSecurity>0</DocSecurity>
  <PresentationFormat>Экран (16:9)</PresentationFormat>
  <Paragraphs>206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34</vt:i4>
      </vt:variant>
    </vt:vector>
  </HeadingPairs>
  <TitlesOfParts>
    <vt:vector size="42" baseType="lpstr">
      <vt:lpstr>Office Theme</vt:lpstr>
      <vt:lpstr>1_Office Theme</vt:lpstr>
      <vt:lpstr>2_Office Theme</vt:lpstr>
      <vt:lpstr>3_Office Theme</vt:lpstr>
      <vt:lpstr>1_Тема Office</vt:lpstr>
      <vt:lpstr>5_Office Theme</vt:lpstr>
      <vt:lpstr>2_Тема Office</vt:lpstr>
      <vt:lpstr>Полная_Программа_августовки</vt:lpstr>
      <vt:lpstr>Презентация PowerPoint</vt:lpstr>
      <vt:lpstr>Презентация PowerPoint</vt:lpstr>
      <vt:lpstr>Презентация PowerPoint</vt:lpstr>
      <vt:lpstr>Особенности</vt:lpstr>
      <vt:lpstr>Презентация PowerPoint</vt:lpstr>
      <vt:lpstr>ЗАЯВЛЕНИЕ НА ЕГЭ</vt:lpstr>
      <vt:lpstr>ЗАЯВЛЕНИЕ НА ЕГЭ</vt:lpstr>
      <vt:lpstr>Презентация PowerPoint</vt:lpstr>
      <vt:lpstr>Презентация PowerPoint</vt:lpstr>
      <vt:lpstr> ИТОГОВОЕ СОЧИНЕНИЕ</vt:lpstr>
      <vt:lpstr>Сроки</vt:lpstr>
      <vt:lpstr>Презентация PowerPoint</vt:lpstr>
      <vt:lpstr>Требования и критерии оценки</vt:lpstr>
      <vt:lpstr>Презентация PowerPoint</vt:lpstr>
      <vt:lpstr> Обязательные предметы</vt:lpstr>
      <vt:lpstr>Математика</vt:lpstr>
      <vt:lpstr> Предметы по выбору (в ВУЗ)</vt:lpstr>
      <vt:lpstr>Продолжительность ЕГЭ-2026</vt:lpstr>
      <vt:lpstr>Презентация PowerPoint</vt:lpstr>
      <vt:lpstr>                     Проект расписания ЕГЭ</vt:lpstr>
      <vt:lpstr>Презентация PowerPoint</vt:lpstr>
      <vt:lpstr>Итоговые оценки в аттестат (Приказ Министерства просвещения Российской Федерации от 05.10.2020 № 546 "Об утверждении Порядка заполнения, учета и выдачи аттестатов об основном общем и среднем общем образовании и их дубликатов")</vt:lpstr>
      <vt:lpstr>ИЗМЕНЕНИЯ В НОРМАТИВНО-ПРАВОВОЙ БАЗЕ ПО УСЛОВИЯМ ВЫДАЧИ АТТЕСТАТА О СРЕДНЕМ ОБЩЕМ ОБРАЗОВАНИИ С ОТЛИЧИЕМ И МЕДАЛИ «ЗА ОСОБЫЕ УСПЕХИ В УЧЕНИИ»</vt:lpstr>
      <vt:lpstr>АТТЕСТАТ О СРЕДНЕМ ОБЩЕМ ОБРАЗОВАНИИ С ОТЛИЧИЕМ И МЕДАЛЬ «ЗА ОСОБЫЕ УСПЕХИ В УЧЕНИИ» I СТЕПЕНИ</vt:lpstr>
      <vt:lpstr>АТТЕСТАТ О СРЕДНЕМ ОБЩЕМ ОБРАЗОВАНИИ С ОТЛИЧИЕМ И МЕДАЛЬ «ЗА ОСОБЫЕ УСПЕХИ В УЧЕНИИ» II СТЕПЕНИ</vt:lpstr>
      <vt:lpstr>Презентация PowerPoint</vt:lpstr>
      <vt:lpstr>Презентация PowerPoint</vt:lpstr>
      <vt:lpstr>ЗАПРЕЩЕНО</vt:lpstr>
      <vt:lpstr>Презентация PowerPoint</vt:lpstr>
      <vt:lpstr>Права участников ЕГЭ</vt:lpstr>
      <vt:lpstr>Презентация PowerPoint</vt:lpstr>
      <vt:lpstr>Тренировочные мероприятия</vt:lpstr>
      <vt:lpstr> САЙТЫ    В  ПОМОЩЬ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90</cp:revision>
  <dcterms:modified xsi:type="dcterms:W3CDTF">2025-10-06T17:22:58Z</dcterms:modified>
</cp:coreProperties>
</file>